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8" r:id="rId1"/>
  </p:sldMasterIdLst>
  <p:notesMasterIdLst>
    <p:notesMasterId r:id="rId10"/>
  </p:notesMasterIdLst>
  <p:sldIdLst>
    <p:sldId id="258" r:id="rId2"/>
    <p:sldId id="1770" r:id="rId3"/>
    <p:sldId id="1772" r:id="rId4"/>
    <p:sldId id="1779" r:id="rId5"/>
    <p:sldId id="1780" r:id="rId6"/>
    <p:sldId id="1777" r:id="rId7"/>
    <p:sldId id="1778" r:id="rId8"/>
    <p:sldId id="1781" r:id="rId9"/>
  </p:sldIdLst>
  <p:sldSz cx="12192000" cy="68580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ding, Katrina" initials="SK" lastIdx="74" clrIdx="0">
    <p:extLst>
      <p:ext uri="{19B8F6BF-5375-455C-9EA6-DF929625EA0E}">
        <p15:presenceInfo xmlns:p15="http://schemas.microsoft.com/office/powerpoint/2012/main" userId="S-1-5-21-1407069837-2091007605-538272213-31813507" providerId="AD"/>
      </p:ext>
    </p:extLst>
  </p:cmAuthor>
  <p:cmAuthor id="2" name="Wang, Carrie" initials="WC" lastIdx="34" clrIdx="1">
    <p:extLst>
      <p:ext uri="{19B8F6BF-5375-455C-9EA6-DF929625EA0E}">
        <p15:presenceInfo xmlns:p15="http://schemas.microsoft.com/office/powerpoint/2012/main" userId="S-1-5-21-1407069837-2091007605-538272213-49903310" providerId="AD"/>
      </p:ext>
    </p:extLst>
  </p:cmAuthor>
  <p:cmAuthor id="3" name="Daswani, Monisha" initials="DM" lastIdx="5" clrIdx="2">
    <p:extLst>
      <p:ext uri="{19B8F6BF-5375-455C-9EA6-DF929625EA0E}">
        <p15:presenceInfo xmlns:p15="http://schemas.microsoft.com/office/powerpoint/2012/main" userId="S-1-5-21-1407069837-2091007605-538272213-41758195" providerId="AD"/>
      </p:ext>
    </p:extLst>
  </p:cmAuthor>
  <p:cmAuthor id="4" name="Microsoft Office User" initials="MOU" lastIdx="31" clrIdx="3">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44" autoAdjust="0"/>
    <p:restoredTop sz="58678" autoAdjust="0"/>
  </p:normalViewPr>
  <p:slideViewPr>
    <p:cSldViewPr snapToGrid="0">
      <p:cViewPr varScale="1">
        <p:scale>
          <a:sx n="67" d="100"/>
          <a:sy n="67" d="100"/>
        </p:scale>
        <p:origin x="2292" y="60"/>
      </p:cViewPr>
      <p:guideLst/>
    </p:cSldViewPr>
  </p:slideViewPr>
  <p:notesTextViewPr>
    <p:cViewPr>
      <p:scale>
        <a:sx n="1" d="1"/>
        <a:sy n="1" d="1"/>
      </p:scale>
      <p:origin x="0" y="0"/>
    </p:cViewPr>
  </p:notesTextViewPr>
  <p:sorterViewPr>
    <p:cViewPr>
      <p:scale>
        <a:sx n="100" d="100"/>
        <a:sy n="100" d="100"/>
      </p:scale>
      <p:origin x="0" y="-11742"/>
    </p:cViewPr>
  </p:sorterViewPr>
  <p:notesViewPr>
    <p:cSldViewPr snapToGrid="0">
      <p:cViewPr varScale="1">
        <p:scale>
          <a:sx n="79" d="100"/>
          <a:sy n="79" d="100"/>
        </p:scale>
        <p:origin x="379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35000"/>
            <a:ext cx="5486400" cy="308682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17500" y="3810000"/>
            <a:ext cx="7112000" cy="55880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5890323"/>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0"/>
      </a:spcBef>
      <a:spcAft>
        <a:spcPts val="0"/>
      </a:spcAft>
      <a:defRPr sz="1200" kern="1200">
        <a:solidFill>
          <a:schemeClr val="tx1"/>
        </a:solidFill>
        <a:latin typeface="+mn-lt"/>
        <a:ea typeface="+mn-ea"/>
        <a:cs typeface="+mn-cs"/>
      </a:defRPr>
    </a:lvl1pPr>
    <a:lvl2pPr marL="457200" algn="l" defTabSz="914400" rtl="0" eaLnBrk="1" latinLnBrk="0" hangingPunct="1">
      <a:spcBef>
        <a:spcPts val="0"/>
      </a:spcBef>
      <a:spcAft>
        <a:spcPts val="0"/>
      </a:spcAft>
      <a:defRPr sz="1200" kern="1200">
        <a:solidFill>
          <a:schemeClr val="tx1"/>
        </a:solidFill>
        <a:latin typeface="+mn-lt"/>
        <a:ea typeface="+mn-ea"/>
        <a:cs typeface="+mn-cs"/>
      </a:defRPr>
    </a:lvl2pPr>
    <a:lvl3pPr marL="914400" algn="l" defTabSz="914400" rtl="0" eaLnBrk="1" latinLnBrk="0" hangingPunct="1">
      <a:spcBef>
        <a:spcPts val="0"/>
      </a:spcBef>
      <a:spcAft>
        <a:spcPts val="0"/>
      </a:spcAft>
      <a:defRPr sz="1200" kern="1200">
        <a:solidFill>
          <a:schemeClr val="tx1"/>
        </a:solidFill>
        <a:latin typeface="+mn-lt"/>
        <a:ea typeface="+mn-ea"/>
        <a:cs typeface="+mn-cs"/>
      </a:defRPr>
    </a:lvl3pPr>
    <a:lvl4pPr marL="1371600" algn="l" defTabSz="914400" rtl="0" eaLnBrk="1" latinLnBrk="0" hangingPunct="1">
      <a:spcBef>
        <a:spcPts val="0"/>
      </a:spcBef>
      <a:spcAft>
        <a:spcPts val="0"/>
      </a:spcAft>
      <a:defRPr sz="1200" kern="1200">
        <a:solidFill>
          <a:schemeClr val="tx1"/>
        </a:solidFill>
        <a:latin typeface="+mn-lt"/>
        <a:ea typeface="+mn-ea"/>
        <a:cs typeface="+mn-cs"/>
      </a:defRPr>
    </a:lvl4pPr>
    <a:lvl5pPr marL="1828800" algn="l" defTabSz="914400" rtl="0" eaLnBrk="1" latinLnBrk="0" hangingPunct="1">
      <a:spcBef>
        <a:spcPts val="0"/>
      </a:spcBef>
      <a:spcAft>
        <a:spcPts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cs.aws.amazon.com/wellarchitected/latest/framework/welcome.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ws.amazon.com/architecture/icon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docs.aws.amazon.com/wellarchitected/latest/framework/welcome.htm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ws.amazon.com/architecture/icon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397500"/>
          </a:xfrm>
        </p:spPr>
        <p:txBody>
          <a:bodyPr/>
          <a:lstStyle/>
          <a:p>
            <a:pPr lvl="0"/>
            <a:r>
              <a:rPr lang="en-US" sz="1200" b="1" kern="1200" dirty="0">
                <a:solidFill>
                  <a:schemeClr val="tx1"/>
                </a:solidFill>
                <a:effectLst/>
                <a:latin typeface="+mn-lt"/>
                <a:ea typeface="+mn-ea"/>
                <a:cs typeface="+mn-cs"/>
              </a:rPr>
              <a:t>For Educators: </a:t>
            </a:r>
            <a:r>
              <a:rPr lang="en-US" sz="1200" b="0" kern="1200" dirty="0">
                <a:solidFill>
                  <a:schemeClr val="tx1"/>
                </a:solidFill>
                <a:effectLst/>
                <a:latin typeface="+mn-lt"/>
                <a:ea typeface="+mn-ea"/>
                <a:cs typeface="+mn-cs"/>
              </a:rPr>
              <a:t>You can use this template to help your students effectively present and communicate their project to a broader audience. Your students can also use this presentation as a portfolio of their work to demonstrate their cloud skills.</a:t>
            </a:r>
          </a:p>
          <a:p>
            <a:pPr lvl="0"/>
            <a:r>
              <a:rPr lang="en-US" sz="1200" b="0" kern="1200" dirty="0">
                <a:solidFill>
                  <a:schemeClr val="tx1"/>
                </a:solidFill>
                <a:effectLst/>
                <a:latin typeface="+mn-lt"/>
                <a:ea typeface="+mn-ea"/>
                <a:cs typeface="+mn-cs"/>
              </a:rPr>
              <a:t>The presentation structure is listed below. The total time may vary depending on the activity you want to conduct. For example, you may want your students to provide high-level walkthrough of their final solutions versus deep-dive into why or how they chose certain services and the steps of building their architectures.    </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Suggested timing for a 15-minute presentation: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Introduction – 30 seconds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Business scenario overview – 1 minute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Solution overview – 5 minutes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Architecture diagram of the solution – 2 minutes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Demo – 5 minutes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Lessons learned – 1.5 minutes</a:t>
            </a:r>
          </a:p>
        </p:txBody>
      </p:sp>
    </p:spTree>
    <p:extLst>
      <p:ext uri="{BB962C8B-B14F-4D97-AF65-F5344CB8AC3E}">
        <p14:creationId xmlns:p14="http://schemas.microsoft.com/office/powerpoint/2010/main" val="1171446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dirty="0"/>
              <a:t>Define the problem or opportunity that you are addressing. Include pictures, figures, and statistics to help the audience better conceptualize the problem or opportunity.</a:t>
            </a:r>
          </a:p>
          <a:p>
            <a:endParaRPr lang="en-US" dirty="0"/>
          </a:p>
          <a:p>
            <a:r>
              <a:rPr lang="en-US" b="0" dirty="0"/>
              <a:t>Specify who your users or customers are and what pain points they are experiencing. </a:t>
            </a:r>
          </a:p>
          <a:p>
            <a:r>
              <a:rPr lang="en-US" dirty="0"/>
              <a:t>For example: “Users complain that the student admissions department website is too slow and isn’t always available.”</a:t>
            </a:r>
          </a:p>
          <a:p>
            <a:endParaRPr lang="en-US" dirty="0"/>
          </a:p>
          <a:p>
            <a:r>
              <a:rPr lang="en-US" sz="1200" b="0" i="0" kern="1200" dirty="0">
                <a:solidFill>
                  <a:schemeClr val="tx1"/>
                </a:solidFill>
                <a:effectLst/>
                <a:latin typeface="+mn-lt"/>
                <a:ea typeface="+mn-ea"/>
                <a:cs typeface="+mn-cs"/>
              </a:rPr>
              <a:t>Also, list any specific business requirements that you are addressing.</a:t>
            </a:r>
          </a:p>
          <a:p>
            <a:r>
              <a:rPr lang="en-US" sz="1200" b="0" i="0" kern="1200" dirty="0">
                <a:solidFill>
                  <a:schemeClr val="tx1"/>
                </a:solidFill>
                <a:effectLst/>
                <a:latin typeface="+mn-lt"/>
                <a:ea typeface="+mn-ea"/>
                <a:cs typeface="+mn-cs"/>
              </a:rPr>
              <a:t>For example: “Improve the experience for users. The web application can be deployed to the AWS Cloud. The application must be highly available, scalable, load balanced, secure, and performant architecture that can support thousands of users.“</a:t>
            </a:r>
          </a:p>
          <a:p>
            <a:endParaRPr lang="en-US" dirty="0"/>
          </a:p>
          <a:p>
            <a:r>
              <a:rPr lang="en-US" sz="1200" b="1" i="0" kern="1200" dirty="0">
                <a:solidFill>
                  <a:schemeClr val="tx1"/>
                </a:solidFill>
                <a:effectLst/>
                <a:latin typeface="+mn-lt"/>
                <a:ea typeface="+mn-ea"/>
                <a:cs typeface="+mn-cs"/>
              </a:rPr>
              <a:t>Note: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An above-bar overview succinctly defines the problem and opportunity statement. For example: “Customers with media files, such as retail companies, need an easy and cost-effective way to analyze photos and videos of their inventory.”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 below-bar overview is too verbose, technical, or not specific. For example: “The most common media files are .jpg and .mp4. Companies have media files of their inventory.”</a:t>
            </a:r>
          </a:p>
        </p:txBody>
      </p:sp>
    </p:spTree>
    <p:extLst>
      <p:ext uri="{BB962C8B-B14F-4D97-AF65-F5344CB8AC3E}">
        <p14:creationId xmlns:p14="http://schemas.microsoft.com/office/powerpoint/2010/main" val="2063448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dirty="0"/>
              <a:t>Explain at a high level what you have built. </a:t>
            </a:r>
          </a:p>
          <a:p>
            <a:r>
              <a:rPr lang="en-US" dirty="0"/>
              <a:t>For example: “I built a web application for a company to host their blog.“</a:t>
            </a:r>
          </a:p>
          <a:p>
            <a:endParaRPr lang="en-US" dirty="0"/>
          </a:p>
          <a:p>
            <a:r>
              <a:rPr lang="en-US" dirty="0"/>
              <a:t>Talk about why you chose certain parts of the solutions and any tradeoffs that you made. Focus on how you designed the solutions and how you applied the AWS Well-Architected Framework as part of the process (AWS Well-Architected Framework: </a:t>
            </a:r>
            <a:r>
              <a:rPr lang="en-US" dirty="0">
                <a:hlinkClick r:id="rId3"/>
              </a:rPr>
              <a:t>https://docs.aws.amazon.com/wellarchitected/latest/framework/welcome.html</a:t>
            </a:r>
            <a:r>
              <a:rPr lang="en-US" dirty="0"/>
              <a:t>). </a:t>
            </a:r>
          </a:p>
          <a:p>
            <a:r>
              <a:rPr lang="en-US" dirty="0"/>
              <a:t>For example: “I configured load balancers and auto scaling to make the application highly available and reliable.”  </a:t>
            </a:r>
          </a:p>
          <a:p>
            <a:endParaRPr lang="en-US" dirty="0"/>
          </a:p>
          <a:p>
            <a:r>
              <a:rPr lang="en-US" dirty="0"/>
              <a:t>Include the use cases that you are addressing. Think about who your users are and how they would want to interact with your solution to solve their problem. </a:t>
            </a:r>
          </a:p>
          <a:p>
            <a:r>
              <a:rPr lang="en-US" dirty="0"/>
              <a:t>For example: “Users can view, upload, edit, and delete blog posts. Administrators can approve blog posts.”</a:t>
            </a:r>
          </a:p>
          <a:p>
            <a:endParaRPr lang="en-US" dirty="0"/>
          </a:p>
          <a:p>
            <a:r>
              <a:rPr lang="en-US" dirty="0"/>
              <a:t>Talk about the use cases that you addressed as part of the minimum viable product (MVP) that you scoped and built.</a:t>
            </a:r>
          </a:p>
          <a:p>
            <a:endParaRPr lang="en-US" dirty="0"/>
          </a:p>
          <a:p>
            <a:r>
              <a:rPr lang="en-US" b="1" dirty="0"/>
              <a:t>Note:</a:t>
            </a:r>
          </a:p>
          <a:p>
            <a:pPr marL="171450" indent="-171450">
              <a:buFont typeface="Arial" panose="020B0604020202020204" pitchFamily="34" charset="0"/>
              <a:buChar char="•"/>
            </a:pPr>
            <a:r>
              <a:rPr lang="en-US" dirty="0"/>
              <a:t>An above-bar description is concise and includes the most important benefits. For example: “The solution allows customers to quickly upload, store, and search large catalogs of images and videos in Amazon S3.”</a:t>
            </a:r>
          </a:p>
          <a:p>
            <a:pPr marL="171450" indent="-171450">
              <a:buFont typeface="Arial" panose="020B0604020202020204" pitchFamily="34" charset="0"/>
              <a:buChar char="•"/>
            </a:pPr>
            <a:r>
              <a:rPr lang="en-US" dirty="0"/>
              <a:t>A below-bar description is too detailed or not specific. For example: “Our solution analyzes media files.”</a:t>
            </a:r>
          </a:p>
        </p:txBody>
      </p:sp>
    </p:spTree>
    <p:extLst>
      <p:ext uri="{BB962C8B-B14F-4D97-AF65-F5344CB8AC3E}">
        <p14:creationId xmlns:p14="http://schemas.microsoft.com/office/powerpoint/2010/main" val="3797708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dirty="0"/>
              <a:t>Use the following resources to create a diagram of your application architecture: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AWS Architecture Icons at </a:t>
            </a:r>
            <a:r>
              <a:rPr lang="en-US" dirty="0">
                <a:hlinkClick r:id="rId3"/>
              </a:rPr>
              <a:t>https://aws.amazon.com/architecture/icons</a:t>
            </a:r>
            <a:r>
              <a:rPr lang="en-US" dirty="0"/>
              <a:t>. This page includes diagram assets as well as links to drawing and diagramming tools that you can 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you walk through the architecture, make sure that you relate back to the business requirements and the AWS Well-Architected Framework (</a:t>
            </a:r>
            <a:r>
              <a:rPr lang="en-US" dirty="0">
                <a:hlinkClick r:id="rId4"/>
              </a:rPr>
              <a:t>https://docs.aws.amazon.com/wellarchitected/latest/framework/welcome.html</a:t>
            </a:r>
            <a:r>
              <a:rPr lang="en-US" dirty="0"/>
              <a:t>).</a:t>
            </a:r>
          </a:p>
          <a:p>
            <a:endParaRPr lang="en-US" dirty="0"/>
          </a:p>
          <a:p>
            <a:r>
              <a:rPr lang="en-US" dirty="0"/>
              <a:t>You can also go more in depth about the design considerations and trade-offs that you made.</a:t>
            </a:r>
          </a:p>
        </p:txBody>
      </p:sp>
    </p:spTree>
    <p:extLst>
      <p:ext uri="{BB962C8B-B14F-4D97-AF65-F5344CB8AC3E}">
        <p14:creationId xmlns:p14="http://schemas.microsoft.com/office/powerpoint/2010/main" val="3841742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dirty="0"/>
              <a:t>Note: </a:t>
            </a:r>
            <a:r>
              <a:rPr lang="en-US" dirty="0"/>
              <a:t>Remove this slide from your final presentation. </a:t>
            </a:r>
          </a:p>
          <a:p>
            <a:r>
              <a:rPr lang="en-US" dirty="0"/>
              <a:t>This example architecture diagram shows a solution to configure a webhook to link Git with AWS. You can find this example in the Toolkits for PowerPoint at </a:t>
            </a:r>
            <a:r>
              <a:rPr lang="en-US" dirty="0">
                <a:hlinkClick r:id="rId3"/>
              </a:rPr>
              <a:t>https://aws.amazon.com/architecture/icons</a:t>
            </a:r>
            <a:r>
              <a:rPr lang="en-US" dirty="0"/>
              <a:t>.</a:t>
            </a:r>
          </a:p>
        </p:txBody>
      </p:sp>
    </p:spTree>
    <p:extLst>
      <p:ext uri="{BB962C8B-B14F-4D97-AF65-F5344CB8AC3E}">
        <p14:creationId xmlns:p14="http://schemas.microsoft.com/office/powerpoint/2010/main" val="3726690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dirty="0"/>
              <a:t>For the demo, guide the audience through the two to three most important benefits of the solution and how it addresses the requirements.</a:t>
            </a:r>
          </a:p>
          <a:p>
            <a:r>
              <a:rPr lang="en-US" dirty="0"/>
              <a:t>Your demo materials can be screen captures, recordings, a link to your final solution, and/or a link to AWS console.   </a:t>
            </a:r>
          </a:p>
          <a:p>
            <a:endParaRPr lang="en-US" dirty="0"/>
          </a:p>
        </p:txBody>
      </p:sp>
    </p:spTree>
    <p:extLst>
      <p:ext uri="{BB962C8B-B14F-4D97-AF65-F5344CB8AC3E}">
        <p14:creationId xmlns:p14="http://schemas.microsoft.com/office/powerpoint/2010/main" val="689816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dirty="0"/>
              <a:t>Describe any challenges that you encountered and how you overcame those challenges.</a:t>
            </a:r>
          </a:p>
          <a:p>
            <a:r>
              <a:rPr lang="en-US" dirty="0"/>
              <a:t>For example: “I got stuck when I was creating an EC2 instance to host the application. I used the resources that were listed in the instructions to walk myself through the process to create a new EC2, and I was able to complete the task. The links to labs in other courses were very helpful.” </a:t>
            </a:r>
          </a:p>
          <a:p>
            <a:endParaRPr lang="en-US" dirty="0"/>
          </a:p>
          <a:p>
            <a:r>
              <a:rPr lang="en-US" dirty="0"/>
              <a:t>Describe any new skills that you learned from this project. </a:t>
            </a:r>
          </a:p>
          <a:p>
            <a:r>
              <a:rPr lang="en-US" dirty="0"/>
              <a:t>For example: “I learned how to set up auto scaling correctly so my resources were automatically adjusted and allocated at the lowest possible cost.”</a:t>
            </a:r>
          </a:p>
          <a:p>
            <a:endParaRPr lang="en-US" dirty="0"/>
          </a:p>
          <a:p>
            <a:r>
              <a:rPr lang="en-US" dirty="0"/>
              <a:t>Discuss any future, out-of-scope use cases in the next steps.</a:t>
            </a:r>
          </a:p>
          <a:p>
            <a:r>
              <a:rPr lang="en-US" dirty="0"/>
              <a:t>For example: “I would like to scale out the web application so that multiple departments can use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2100685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397500"/>
          </a:xfrm>
        </p:spPr>
        <p:txBody>
          <a:bodyPr/>
          <a:lstStyle/>
          <a:p>
            <a:pPr marL="0" marR="0" lvl="0" indent="0" defTabSz="914400" rtl="0" eaLnBrk="1" fontAlgn="auto" latinLnBrk="0" hangingPunct="1">
              <a:buClrTx/>
              <a:buSzTx/>
              <a:buFontTx/>
              <a:buNone/>
              <a:tabLst/>
              <a:defRPr/>
            </a:pPr>
            <a:endParaRPr lang="en-US" dirty="0"/>
          </a:p>
        </p:txBody>
      </p:sp>
    </p:spTree>
    <p:extLst>
      <p:ext uri="{BB962C8B-B14F-4D97-AF65-F5344CB8AC3E}">
        <p14:creationId xmlns:p14="http://schemas.microsoft.com/office/powerpoint/2010/main" val="2438187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1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1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1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xml"/><Relationship Id="rId1" Type="http://schemas.openxmlformats.org/officeDocument/2006/relationships/tags" Target="../tags/tag42.xml"/><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1.xml"/><Relationship Id="rId1" Type="http://schemas.openxmlformats.org/officeDocument/2006/relationships/tags" Target="../tags/tag44.xml"/><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1.xml"/><Relationship Id="rId1" Type="http://schemas.openxmlformats.org/officeDocument/2006/relationships/tags" Target="../tags/tag46.xml"/><Relationship Id="rId4"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1.xml"/><Relationship Id="rId1" Type="http://schemas.openxmlformats.org/officeDocument/2006/relationships/tags" Target="../tags/tag48.xml"/><Relationship Id="rId4"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50.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5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52.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53.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chemeClr val="bg1"/>
                </a:solidFill>
              </a:defRPr>
            </a:lvl1pPr>
          </a:lstStyle>
          <a:p>
            <a:fld id="{4037B1B0-0345-4E15-985A-6BECCDBE474F}" type="slidenum">
              <a:rPr lang="en-US" smtClean="0"/>
              <a:pPr/>
              <a:t>‹#›</a:t>
            </a:fld>
            <a:endParaRPr lang="en-US" dirty="0"/>
          </a:p>
        </p:txBody>
      </p:sp>
      <p:sp>
        <p:nvSpPr>
          <p:cNvPr id="5" name="Title">
            <a:extLst>
              <a:ext uri="{FF2B5EF4-FFF2-40B4-BE49-F238E27FC236}">
                <a16:creationId xmlns:a16="http://schemas.microsoft.com/office/drawing/2014/main" id="{1D95C62C-EA11-4B27-9639-F8BCE11725B6}"/>
              </a:ext>
            </a:extLst>
          </p:cNvPr>
          <p:cNvSpPr>
            <a:spLocks noGrp="1"/>
          </p:cNvSpPr>
          <p:nvPr>
            <p:ph type="title" idx="1" hasCustomPrompt="1"/>
          </p:nvPr>
        </p:nvSpPr>
        <p:spPr>
          <a:xfrm>
            <a:off x="457200" y="1051560"/>
            <a:ext cx="11375136" cy="1673352"/>
          </a:xfrm>
        </p:spPr>
        <p:txBody>
          <a:bodyPr anchor="b">
            <a:normAutofit/>
          </a:bodyPr>
          <a:lstStyle>
            <a:lvl1pPr algn="l">
              <a:spcBef>
                <a:spcPts val="0"/>
              </a:spcBef>
              <a:spcAft>
                <a:spcPts val="0"/>
              </a:spcAft>
              <a:defRPr sz="4800">
                <a:solidFill>
                  <a:schemeClr val="bg1"/>
                </a:solidFill>
                <a:latin typeface="Amazon Ember Display Heavy"/>
              </a:defRPr>
            </a:lvl1pPr>
          </a:lstStyle>
          <a:p>
            <a:r>
              <a:rPr lang="en-US" dirty="0"/>
              <a:t>Enter Module Title</a:t>
            </a:r>
          </a:p>
        </p:txBody>
      </p:sp>
      <p:sp>
        <p:nvSpPr>
          <p:cNvPr id="2" name="Subtitle">
            <a:extLst>
              <a:ext uri="{FF2B5EF4-FFF2-40B4-BE49-F238E27FC236}">
                <a16:creationId xmlns:a16="http://schemas.microsoft.com/office/drawing/2014/main" id="{5306A075-06B6-4644-A82F-DAE4D29918FB}"/>
              </a:ext>
            </a:extLst>
          </p:cNvPr>
          <p:cNvSpPr>
            <a:spLocks noGrp="1"/>
          </p:cNvSpPr>
          <p:nvPr>
            <p:ph type="body" idx="2" hasCustomPrompt="1"/>
          </p:nvPr>
        </p:nvSpPr>
        <p:spPr>
          <a:xfrm>
            <a:off x="457200" y="2772920"/>
            <a:ext cx="5500255" cy="1755648"/>
          </a:xfrm>
        </p:spPr>
        <p:txBody>
          <a:bodyPr>
            <a:normAutofit/>
          </a:bodyPr>
          <a:lstStyle>
            <a:lvl1pPr marL="0" indent="0" algn="l">
              <a:spcBef>
                <a:spcPts val="0"/>
              </a:spcBef>
              <a:spcAft>
                <a:spcPts val="0"/>
              </a:spcAft>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Course Title</a:t>
            </a:r>
          </a:p>
        </p:txBody>
      </p:sp>
      <p:pic>
        <p:nvPicPr>
          <p:cNvPr id="4" name="Copyright2">
            <a:extLst>
              <a:ext uri="{FF2B5EF4-FFF2-40B4-BE49-F238E27FC236}">
                <a16:creationId xmlns:a16="http://schemas.microsoft.com/office/drawing/2014/main" id="{A2C3C3E5-7849-41DF-885A-361FFB68A8BE}"/>
              </a:ext>
              <a:ext uri="{C183D7F6-B498-43B3-948B-1728B52AA6E4}">
                <adec:decorative xmlns:adec="http://schemas.microsoft.com/office/drawing/2017/decorative" val="1"/>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3799983" y="6446520"/>
            <a:ext cx="4610100" cy="311150"/>
          </a:xfrm>
          <a:prstGeom prst="rect">
            <a:avLst/>
          </a:prstGeom>
        </p:spPr>
      </p:pic>
    </p:spTree>
    <p:extLst>
      <p:ext uri="{BB962C8B-B14F-4D97-AF65-F5344CB8AC3E}">
        <p14:creationId xmlns:p14="http://schemas.microsoft.com/office/powerpoint/2010/main" val="3460319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Code">
    <p:bg>
      <p:bgPr>
        <a:solidFill>
          <a:schemeClr val="bg1"/>
        </a:solid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1D7818F9-B3C0-42E7-B6E1-5347230963D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Title and code</a:t>
            </a:r>
          </a:p>
        </p:txBody>
      </p:sp>
      <p:pic>
        <p:nvPicPr>
          <p:cNvPr id="99" name="Divider">
            <a:extLst>
              <a:ext uri="{FF2B5EF4-FFF2-40B4-BE49-F238E27FC236}">
                <a16:creationId xmlns:a16="http://schemas.microsoft.com/office/drawing/2014/main" id="{1AA7B286-8B48-4C92-B2A9-AADCF2EEA2A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2" name="Code">
            <a:extLst>
              <a:ext uri="{FF2B5EF4-FFF2-40B4-BE49-F238E27FC236}">
                <a16:creationId xmlns:a16="http://schemas.microsoft.com/office/drawing/2014/main" id="{D77EFECE-400E-4BAA-A766-7DD8A1117BBC}"/>
              </a:ext>
            </a:extLst>
          </p:cNvPr>
          <p:cNvSpPr>
            <a:spLocks noGrp="1"/>
          </p:cNvSpPr>
          <p:nvPr>
            <p:ph type="body" idx="2" hasCustomPrompt="1"/>
          </p:nvPr>
        </p:nvSpPr>
        <p:spPr>
          <a:xfrm>
            <a:off x="365760" y="1097280"/>
            <a:ext cx="11466576" cy="5330952"/>
          </a:xfrm>
        </p:spPr>
        <p:txBody>
          <a:bodyPr>
            <a:noAutofit/>
          </a:bodyPr>
          <a:lstStyle>
            <a:lvl1pPr marL="0" indent="0" defTabSz="228600">
              <a:lnSpc>
                <a:spcPct val="100000"/>
              </a:lnSpc>
              <a:spcBef>
                <a:spcPts val="0"/>
              </a:spcBef>
              <a:spcAft>
                <a:spcPts val="0"/>
              </a:spcAft>
              <a:buNone/>
              <a:defRPr sz="1600">
                <a:solidFill>
                  <a:srgbClr val="232F3E"/>
                </a:solidFill>
                <a:latin typeface="Lucida Console" panose="020B0609040504020204" pitchFamily="49" charset="0"/>
              </a:defRPr>
            </a:lvl1pPr>
          </a:lstStyle>
          <a:p>
            <a:pPr lvl="0"/>
            <a:r>
              <a:rPr lang="en-US" dirty="0"/>
              <a:t>; Syntax Test file for 68k Assembly code</a:t>
            </a:r>
          </a:p>
          <a:p>
            <a:pPr lvl="0"/>
            <a:r>
              <a:rPr lang="en-US" dirty="0"/>
              <a:t>; Some comments about this file</a:t>
            </a:r>
          </a:p>
          <a:p>
            <a:pPr lvl="0"/>
            <a:r>
              <a:rPr lang="en-US" dirty="0"/>
              <a:t>.D0 00000000</a:t>
            </a:r>
          </a:p>
          <a:p>
            <a:pPr lvl="0"/>
            <a:r>
              <a:rPr lang="en-US" dirty="0"/>
              <a:t>MS 2100 00000002</a:t>
            </a:r>
          </a:p>
          <a:p>
            <a:pPr lvl="0"/>
            <a:r>
              <a:rPr lang="en-US" dirty="0"/>
              <a:t>MM 2000;DI</a:t>
            </a:r>
          </a:p>
          <a:p>
            <a:pPr lvl="0"/>
            <a:r>
              <a:rPr lang="en-US" dirty="0"/>
              <a:t>LEA.L $002100,A1</a:t>
            </a:r>
          </a:p>
          <a:p>
            <a:pPr lvl="0"/>
            <a:r>
              <a:rPr lang="en-US" dirty="0"/>
              <a:t>MOVE.L #2,-(A1)</a:t>
            </a:r>
          </a:p>
          <a:p>
            <a:pPr lvl="0"/>
            <a:r>
              <a:rPr lang="en-US" dirty="0"/>
              <a:t>BSR $00002050</a:t>
            </a:r>
          </a:p>
          <a:p>
            <a:pPr lvl="0"/>
            <a:r>
              <a:rPr lang="en-US" dirty="0"/>
              <a:t>MM 2050;DI</a:t>
            </a:r>
          </a:p>
          <a:p>
            <a:pPr lvl="0"/>
            <a:r>
              <a:rPr lang="en-US" dirty="0"/>
              <a:t>MOVE.L (A1)+,D1</a:t>
            </a:r>
          </a:p>
          <a:p>
            <a:pPr lvl="0"/>
            <a:r>
              <a:rPr lang="en-US" dirty="0"/>
              <a:t>MOVE.L (A1),D2</a:t>
            </a:r>
          </a:p>
          <a:p>
            <a:pPr lvl="0"/>
            <a:r>
              <a:rPr lang="en-US" dirty="0"/>
              <a:t>ADD.L D1,D2</a:t>
            </a:r>
          </a:p>
          <a:p>
            <a:pPr lvl="0"/>
            <a:r>
              <a:rPr lang="en-US" dirty="0"/>
              <a:t>MOVE.L D2,D0</a:t>
            </a:r>
          </a:p>
          <a:p>
            <a:pPr lvl="0"/>
            <a:r>
              <a:rPr lang="en-US" dirty="0"/>
              <a:t>RTS</a:t>
            </a:r>
          </a:p>
        </p:txBody>
      </p:sp>
    </p:spTree>
    <p:custDataLst>
      <p:tags r:id="rId1"/>
    </p:custDataLst>
    <p:extLst>
      <p:ext uri="{BB962C8B-B14F-4D97-AF65-F5344CB8AC3E}">
        <p14:creationId xmlns:p14="http://schemas.microsoft.com/office/powerpoint/2010/main" val="1606253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Column, and Small Picture">
    <p:bg>
      <p:bgPr>
        <a:solidFill>
          <a:schemeClr val="bg1"/>
        </a:solid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F8BD5B93-38A6-4C4A-A3EB-A591F4EDD6E5}"/>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2/3 Column, and picture</a:t>
            </a:r>
          </a:p>
        </p:txBody>
      </p:sp>
      <p:pic>
        <p:nvPicPr>
          <p:cNvPr id="99" name="Divider">
            <a:extLst>
              <a:ext uri="{FF2B5EF4-FFF2-40B4-BE49-F238E27FC236}">
                <a16:creationId xmlns:a16="http://schemas.microsoft.com/office/drawing/2014/main" id="{ECDF26F2-E972-40FE-806F-12B056EA9DCC}"/>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2" name="Content">
            <a:extLst>
              <a:ext uri="{FF2B5EF4-FFF2-40B4-BE49-F238E27FC236}">
                <a16:creationId xmlns:a16="http://schemas.microsoft.com/office/drawing/2014/main" id="{5ACBD598-6775-4223-B2AB-B169A112E3FF}"/>
              </a:ext>
            </a:extLst>
          </p:cNvPr>
          <p:cNvSpPr>
            <a:spLocks noGrp="1"/>
          </p:cNvSpPr>
          <p:nvPr>
            <p:ph idx="2" hasCustomPrompt="1"/>
          </p:nvPr>
        </p:nvSpPr>
        <p:spPr>
          <a:xfrm>
            <a:off x="365760" y="1097280"/>
            <a:ext cx="7644384" cy="5330952"/>
          </a:xfrm>
        </p:spPr>
        <p:txBody>
          <a:bodyPr>
            <a:noAutofit/>
          </a:bodyPr>
          <a:lstStyle>
            <a:lvl1pPr>
              <a:lnSpc>
                <a:spcPct val="100000"/>
              </a:lnSpc>
              <a:spcBef>
                <a:spcPts val="0"/>
              </a:spcBef>
              <a:spcAft>
                <a:spcPts val="1200"/>
              </a:spcAft>
              <a:defRPr>
                <a:solidFill>
                  <a:srgbClr val="232F3E"/>
                </a:solidFill>
              </a:defRPr>
            </a:lvl1pPr>
            <a:lvl2pPr marL="457200" indent="-228600">
              <a:lnSpc>
                <a:spcPct val="100000"/>
              </a:lnSpc>
              <a:spcBef>
                <a:spcPts val="0"/>
              </a:spcBef>
              <a:spcAft>
                <a:spcPts val="1200"/>
              </a:spcAft>
              <a:defRPr>
                <a:solidFill>
                  <a:srgbClr val="232F3E"/>
                </a:solidFill>
              </a:defRPr>
            </a:lvl2pPr>
            <a:lvl3pPr marL="682625" indent="-228600">
              <a:lnSpc>
                <a:spcPct val="100000"/>
              </a:lnSpc>
              <a:spcBef>
                <a:spcPts val="0"/>
              </a:spcBef>
              <a:spcAft>
                <a:spcPts val="1200"/>
              </a:spcAft>
              <a:defRPr>
                <a:solidFill>
                  <a:srgbClr val="232F3E"/>
                </a:solidFill>
              </a:defRPr>
            </a:lvl3pPr>
            <a:lvl4pPr marL="914400" indent="-228600">
              <a:lnSpc>
                <a:spcPct val="100000"/>
              </a:lnSpc>
              <a:spcBef>
                <a:spcPts val="0"/>
              </a:spcBef>
              <a:spcAft>
                <a:spcPts val="1200"/>
              </a:spcAft>
              <a:defRPr>
                <a:solidFill>
                  <a:srgbClr val="232F3E"/>
                </a:solidFill>
              </a:defRPr>
            </a:lvl4pPr>
            <a:lvl5pPr marL="1146175" indent="-228600">
              <a:lnSpc>
                <a:spcPct val="100000"/>
              </a:lnSpc>
              <a:spcBef>
                <a:spcPts val="0"/>
              </a:spcBef>
              <a:spcAft>
                <a:spcPts val="1200"/>
              </a:spcAft>
              <a:defRPr>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2" name="Picture">
            <a:extLst>
              <a:ext uri="{FF2B5EF4-FFF2-40B4-BE49-F238E27FC236}">
                <a16:creationId xmlns:a16="http://schemas.microsoft.com/office/drawing/2014/main" id="{A644AF2C-FFDC-4661-BF6B-D208E5E816FA}"/>
              </a:ext>
              <a:ext uri="{C183D7F6-B498-43B3-948B-1728B52AA6E4}">
                <adec:decorative xmlns:adec="http://schemas.microsoft.com/office/drawing/2017/decorative" val="1"/>
              </a:ext>
            </a:extLst>
          </p:cNvPr>
          <p:cNvSpPr>
            <a:spLocks noGrp="1"/>
          </p:cNvSpPr>
          <p:nvPr>
            <p:ph type="pic" idx="22" hasCustomPrompt="1"/>
          </p:nvPr>
        </p:nvSpPr>
        <p:spPr>
          <a:xfrm>
            <a:off x="8498586" y="2276856"/>
            <a:ext cx="2971800" cy="2971800"/>
          </a:xfrm>
        </p:spPr>
        <p:txBody>
          <a:bodyPr anchor="t">
            <a:noAutofit/>
          </a:bodyPr>
          <a:lstStyle>
            <a:lvl1pPr marL="0" indent="0" algn="ctr">
              <a:buNone/>
              <a:defRPr sz="2000">
                <a:solidFill>
                  <a:srgbClr val="232F3E"/>
                </a:solidFill>
              </a:defRPr>
            </a:lvl1pPr>
          </a:lstStyle>
          <a:p>
            <a:r>
              <a:rPr lang="en-US" dirty="0"/>
              <a:t>Click icon to add image</a:t>
            </a:r>
          </a:p>
        </p:txBody>
      </p:sp>
    </p:spTree>
    <p:custDataLst>
      <p:tags r:id="rId1"/>
    </p:custDataLst>
    <p:extLst>
      <p:ext uri="{BB962C8B-B14F-4D97-AF65-F5344CB8AC3E}">
        <p14:creationId xmlns:p14="http://schemas.microsoft.com/office/powerpoint/2010/main" val="418244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Header, Text, and Small Picture">
    <p:bg>
      <p:bgPr>
        <a:solidFill>
          <a:schemeClr val="bg1"/>
        </a:solid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1D310634-6D6F-45BA-96BC-E6E4225BB2B6}"/>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2712" y="301752"/>
            <a:ext cx="11466576" cy="731318"/>
          </a:xfrm>
        </p:spPr>
        <p:txBody>
          <a:bodyPr/>
          <a:lstStyle>
            <a:lvl1pPr>
              <a:defRPr>
                <a:solidFill>
                  <a:srgbClr val="232F3E"/>
                </a:solidFill>
                <a:latin typeface="Amazon Ember Display Heavy"/>
              </a:defRPr>
            </a:lvl1pPr>
          </a:lstStyle>
          <a:p>
            <a:r>
              <a:rPr lang="en-US" dirty="0"/>
              <a:t>Title, header, text, and picture</a:t>
            </a:r>
          </a:p>
        </p:txBody>
      </p:sp>
      <p:pic>
        <p:nvPicPr>
          <p:cNvPr id="99" name="Background">
            <a:extLst>
              <a:ext uri="{FF2B5EF4-FFF2-40B4-BE49-F238E27FC236}">
                <a16:creationId xmlns:a16="http://schemas.microsoft.com/office/drawing/2014/main" id="{FFFF9C37-F39B-42A9-BBBE-57586150257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1053311"/>
            <a:ext cx="11460480" cy="440329"/>
          </a:xfrm>
          <a:prstGeom prst="rect">
            <a:avLst/>
          </a:prstGeom>
        </p:spPr>
      </p:pic>
      <p:sp>
        <p:nvSpPr>
          <p:cNvPr id="12" name="Content Header">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1053311"/>
            <a:ext cx="11460480" cy="440329"/>
          </a:xfrm>
          <a:noFill/>
          <a:ln>
            <a:noFill/>
          </a:ln>
        </p:spPr>
        <p:txBody>
          <a:bodyPr anchor="ctr">
            <a:noAutofit/>
          </a:bodyPr>
          <a:lstStyle>
            <a:lvl1pPr marL="0" indent="0">
              <a:lnSpc>
                <a:spcPct val="100000"/>
              </a:lnSpc>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2" name="Content">
            <a:extLst>
              <a:ext uri="{FF2B5EF4-FFF2-40B4-BE49-F238E27FC236}">
                <a16:creationId xmlns:a16="http://schemas.microsoft.com/office/drawing/2014/main" id="{5ACBD598-6775-4223-B2AB-B169A112E3FF}"/>
              </a:ext>
            </a:extLst>
          </p:cNvPr>
          <p:cNvSpPr>
            <a:spLocks noGrp="1"/>
          </p:cNvSpPr>
          <p:nvPr>
            <p:ph idx="2" hasCustomPrompt="1"/>
          </p:nvPr>
        </p:nvSpPr>
        <p:spPr>
          <a:xfrm>
            <a:off x="365760" y="1563624"/>
            <a:ext cx="7644384" cy="4873752"/>
          </a:xfrm>
        </p:spPr>
        <p:txBody>
          <a:bodyPr>
            <a:normAutofit/>
          </a:bodyPr>
          <a:lstStyle>
            <a:lvl1pPr>
              <a:lnSpc>
                <a:spcPct val="100000"/>
              </a:lnSpc>
              <a:spcAft>
                <a:spcPts val="1200"/>
              </a:spcAft>
              <a:defRPr sz="2800">
                <a:solidFill>
                  <a:srgbClr val="232F3E"/>
                </a:solidFill>
              </a:defRPr>
            </a:lvl1pPr>
            <a:lvl2pPr marL="457200" indent="-228600">
              <a:lnSpc>
                <a:spcPct val="100000"/>
              </a:lnSpc>
              <a:spcAft>
                <a:spcPts val="1200"/>
              </a:spcAft>
              <a:defRPr sz="2400">
                <a:solidFill>
                  <a:srgbClr val="232F3E"/>
                </a:solidFill>
              </a:defRPr>
            </a:lvl2pPr>
            <a:lvl3pPr marL="684213" indent="-228600">
              <a:lnSpc>
                <a:spcPct val="100000"/>
              </a:lnSpc>
              <a:spcAft>
                <a:spcPts val="1200"/>
              </a:spcAft>
              <a:defRPr sz="2000">
                <a:solidFill>
                  <a:srgbClr val="232F3E"/>
                </a:solidFill>
              </a:defRPr>
            </a:lvl3pPr>
            <a:lvl4pPr marL="914400" indent="-228600">
              <a:lnSpc>
                <a:spcPct val="100000"/>
              </a:lnSpc>
              <a:spcAft>
                <a:spcPts val="1200"/>
              </a:spcAft>
              <a:defRPr sz="1800">
                <a:solidFill>
                  <a:srgbClr val="232F3E"/>
                </a:solidFill>
              </a:defRPr>
            </a:lvl4pPr>
            <a:lvl5pPr marL="1144588" indent="-228600">
              <a:lnSpc>
                <a:spcPct val="100000"/>
              </a:lnSpc>
              <a:spcAft>
                <a:spcPts val="12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2" name="Picture">
            <a:extLst>
              <a:ext uri="{FF2B5EF4-FFF2-40B4-BE49-F238E27FC236}">
                <a16:creationId xmlns:a16="http://schemas.microsoft.com/office/drawing/2014/main" id="{A644AF2C-FFDC-4661-BF6B-D208E5E816FA}"/>
              </a:ext>
              <a:ext uri="{C183D7F6-B498-43B3-948B-1728B52AA6E4}">
                <adec:decorative xmlns:adec="http://schemas.microsoft.com/office/drawing/2017/decorative" val="1"/>
              </a:ext>
            </a:extLst>
          </p:cNvPr>
          <p:cNvSpPr>
            <a:spLocks noGrp="1"/>
          </p:cNvSpPr>
          <p:nvPr>
            <p:ph type="pic" idx="22" hasCustomPrompt="1"/>
          </p:nvPr>
        </p:nvSpPr>
        <p:spPr>
          <a:xfrm>
            <a:off x="8498586" y="2276856"/>
            <a:ext cx="2971800" cy="2971800"/>
          </a:xfrm>
        </p:spPr>
        <p:txBody>
          <a:bodyPr anchor="t">
            <a:noAutofit/>
          </a:bodyPr>
          <a:lstStyle>
            <a:lvl1pPr marL="0" indent="0" algn="ctr">
              <a:buNone/>
              <a:defRPr sz="2000">
                <a:solidFill>
                  <a:srgbClr val="232F3E"/>
                </a:solidFill>
              </a:defRPr>
            </a:lvl1pPr>
          </a:lstStyle>
          <a:p>
            <a:r>
              <a:rPr lang="en-US" dirty="0"/>
              <a:t>Click icon to add image</a:t>
            </a:r>
          </a:p>
        </p:txBody>
      </p:sp>
    </p:spTree>
    <p:custDataLst>
      <p:tags r:id="rId1"/>
    </p:custDataLst>
    <p:extLst>
      <p:ext uri="{BB962C8B-B14F-4D97-AF65-F5344CB8AC3E}">
        <p14:creationId xmlns:p14="http://schemas.microsoft.com/office/powerpoint/2010/main" val="1072378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Service Introduction Option 1">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76567437-E18D-4274-8EB3-54B9DE902BBD}"/>
              </a:ext>
              <a:ext uri="{C183D7F6-B498-43B3-948B-1728B52AA6E4}">
                <adec:decorative xmlns:adec="http://schemas.microsoft.com/office/drawing/2017/decorative" val="1"/>
              </a:ext>
            </a:extLst>
          </p:cNvPr>
          <p:cNvGrpSpPr/>
          <p:nvPr/>
        </p:nvGrpSpPr>
        <p:grpSpPr>
          <a:xfrm>
            <a:off x="365759" y="1028377"/>
            <a:ext cx="11484864" cy="5509260"/>
            <a:chOff x="365759" y="1028377"/>
            <a:chExt cx="11484864" cy="5509260"/>
          </a:xfrm>
        </p:grpSpPr>
        <p:pic>
          <p:nvPicPr>
            <p:cNvPr id="9" name="Divider H">
              <a:extLst>
                <a:ext uri="{FF2B5EF4-FFF2-40B4-BE49-F238E27FC236}">
                  <a16:creationId xmlns:a16="http://schemas.microsoft.com/office/drawing/2014/main" id="{50B9701F-77A8-41C6-92EB-864571F194D7}"/>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pic>
          <p:nvPicPr>
            <p:cNvPr id="11" name="Divider V">
              <a:extLst>
                <a:ext uri="{FF2B5EF4-FFF2-40B4-BE49-F238E27FC236}">
                  <a16:creationId xmlns:a16="http://schemas.microsoft.com/office/drawing/2014/main" id="{39B7DF57-C231-4CAA-9959-A12A3D224023}"/>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rot="5400000">
              <a:off x="224043" y="3771577"/>
              <a:ext cx="5486400" cy="45720"/>
            </a:xfrm>
            <a:prstGeom prst="rect">
              <a:avLst/>
            </a:prstGeom>
          </p:spPr>
        </p:pic>
      </p:grpSp>
      <p:sp>
        <p:nvSpPr>
          <p:cNvPr id="97" name="Slide Number">
            <a:extLst>
              <a:ext uri="{FF2B5EF4-FFF2-40B4-BE49-F238E27FC236}">
                <a16:creationId xmlns:a16="http://schemas.microsoft.com/office/drawing/2014/main" id="{845B9C66-42EC-414D-A8B0-97B2C6F57217}"/>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5"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Service introduction slide – Option 1</a:t>
            </a:r>
          </a:p>
        </p:txBody>
      </p:sp>
      <p:sp>
        <p:nvSpPr>
          <p:cNvPr id="3" name="Service Image">
            <a:extLst>
              <a:ext uri="{FF2B5EF4-FFF2-40B4-BE49-F238E27FC236}">
                <a16:creationId xmlns:a16="http://schemas.microsoft.com/office/drawing/2014/main" id="{E25EBCDC-6C07-4B35-82D5-0AC6628754E6}"/>
              </a:ext>
              <a:ext uri="{C183D7F6-B498-43B3-948B-1728B52AA6E4}">
                <adec:decorative xmlns:adec="http://schemas.microsoft.com/office/drawing/2017/decorative" val="1"/>
              </a:ext>
            </a:extLst>
          </p:cNvPr>
          <p:cNvSpPr>
            <a:spLocks noGrp="1"/>
          </p:cNvSpPr>
          <p:nvPr>
            <p:ph type="pic" idx="3" hasCustomPrompt="1"/>
          </p:nvPr>
        </p:nvSpPr>
        <p:spPr>
          <a:xfrm>
            <a:off x="531884" y="2182807"/>
            <a:ext cx="2286000" cy="2286000"/>
          </a:xfrm>
        </p:spPr>
        <p:txBody>
          <a:bodyPr anchor="t">
            <a:noAutofit/>
          </a:bodyPr>
          <a:lstStyle>
            <a:lvl1pPr marL="0" indent="0" algn="ctr">
              <a:buNone/>
              <a:defRPr sz="2000">
                <a:solidFill>
                  <a:srgbClr val="232F3E"/>
                </a:solidFill>
              </a:defRPr>
            </a:lvl1pPr>
          </a:lstStyle>
          <a:p>
            <a:r>
              <a:rPr lang="en-US" dirty="0"/>
              <a:t>Click the icon to add a service icon</a:t>
            </a:r>
          </a:p>
        </p:txBody>
      </p:sp>
      <p:sp>
        <p:nvSpPr>
          <p:cNvPr id="4" name="Service name">
            <a:extLst>
              <a:ext uri="{FF2B5EF4-FFF2-40B4-BE49-F238E27FC236}">
                <a16:creationId xmlns:a16="http://schemas.microsoft.com/office/drawing/2014/main" id="{5EE453FC-29B3-4823-BA8D-E5D7343F2858}"/>
              </a:ext>
            </a:extLst>
          </p:cNvPr>
          <p:cNvSpPr>
            <a:spLocks noGrp="1"/>
          </p:cNvSpPr>
          <p:nvPr>
            <p:ph type="body" idx="4" hasCustomPrompt="1"/>
          </p:nvPr>
        </p:nvSpPr>
        <p:spPr>
          <a:xfrm>
            <a:off x="531884" y="4508261"/>
            <a:ext cx="2286001" cy="914400"/>
          </a:xfrm>
        </p:spPr>
        <p:txBody>
          <a:bodyPr>
            <a:noAutofit/>
          </a:bodyPr>
          <a:lstStyle>
            <a:lvl1pPr algn="ctr">
              <a:spcAft>
                <a:spcPts val="0"/>
              </a:spcAft>
              <a:buNone/>
              <a:defRPr sz="2000">
                <a:solidFill>
                  <a:srgbClr val="232F3E"/>
                </a:solidFill>
                <a:latin typeface="Amazon Ember Display"/>
              </a:defRPr>
            </a:lvl1pPr>
          </a:lstStyle>
          <a:p>
            <a:pPr lvl="0"/>
            <a:r>
              <a:rPr lang="en-US" dirty="0"/>
              <a:t>Enter service name</a:t>
            </a:r>
          </a:p>
        </p:txBody>
      </p:sp>
      <p:sp>
        <p:nvSpPr>
          <p:cNvPr id="2" name="Content">
            <a:extLst>
              <a:ext uri="{FF2B5EF4-FFF2-40B4-BE49-F238E27FC236}">
                <a16:creationId xmlns:a16="http://schemas.microsoft.com/office/drawing/2014/main" id="{951E617C-D9F7-4098-883E-6A048DBCF862}"/>
              </a:ext>
            </a:extLst>
          </p:cNvPr>
          <p:cNvSpPr>
            <a:spLocks noGrp="1"/>
          </p:cNvSpPr>
          <p:nvPr>
            <p:ph idx="2" hasCustomPrompt="1"/>
          </p:nvPr>
        </p:nvSpPr>
        <p:spPr>
          <a:xfrm>
            <a:off x="3118104" y="1097280"/>
            <a:ext cx="8714232" cy="5330952"/>
          </a:xfrm>
        </p:spPr>
        <p:txBody>
          <a:bodyPr anchor="ctr">
            <a:normAutofit/>
          </a:bodyPr>
          <a:lstStyle>
            <a:lvl1pPr>
              <a:lnSpc>
                <a:spcPct val="100000"/>
              </a:lnSpc>
              <a:spcAft>
                <a:spcPts val="1200"/>
              </a:spcAft>
              <a:defRPr sz="3200">
                <a:solidFill>
                  <a:srgbClr val="232F3E"/>
                </a:solidFill>
              </a:defRPr>
            </a:lvl1pPr>
            <a:lvl2pPr marL="457200" indent="-228600">
              <a:lnSpc>
                <a:spcPct val="100000"/>
              </a:lnSpc>
              <a:spcAft>
                <a:spcPts val="1200"/>
              </a:spcAft>
              <a:defRPr sz="2800">
                <a:solidFill>
                  <a:srgbClr val="232F3E"/>
                </a:solidFill>
              </a:defRPr>
            </a:lvl2pPr>
            <a:lvl3pPr marL="684213" indent="-228600">
              <a:lnSpc>
                <a:spcPct val="100000"/>
              </a:lnSpc>
              <a:spcAft>
                <a:spcPts val="1200"/>
              </a:spcAft>
              <a:defRPr sz="2400">
                <a:solidFill>
                  <a:srgbClr val="232F3E"/>
                </a:solidFill>
              </a:defRPr>
            </a:lvl3pPr>
            <a:lvl4pPr marL="914400" indent="-228600">
              <a:lnSpc>
                <a:spcPct val="100000"/>
              </a:lnSpc>
              <a:spcAft>
                <a:spcPts val="1200"/>
              </a:spcAft>
              <a:defRPr sz="2000">
                <a:solidFill>
                  <a:srgbClr val="232F3E"/>
                </a:solidFill>
              </a:defRPr>
            </a:lvl4pPr>
            <a:lvl5pPr marL="1144588" indent="-228600">
              <a:lnSpc>
                <a:spcPct val="100000"/>
              </a:lnSpc>
              <a:spcAft>
                <a:spcPts val="1200"/>
              </a:spcAft>
              <a:defRPr sz="20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1232278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ervice Introduction Option 2">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47407828-5EAD-4B51-9E63-A3BCA2C02C10}"/>
              </a:ext>
              <a:ext uri="{C183D7F6-B498-43B3-948B-1728B52AA6E4}">
                <adec:decorative xmlns:adec="http://schemas.microsoft.com/office/drawing/2017/decorative" val="1"/>
              </a:ext>
            </a:extLst>
          </p:cNvPr>
          <p:cNvGrpSpPr/>
          <p:nvPr/>
        </p:nvGrpSpPr>
        <p:grpSpPr>
          <a:xfrm>
            <a:off x="365759" y="1028377"/>
            <a:ext cx="11484864" cy="5509260"/>
            <a:chOff x="365759" y="1028377"/>
            <a:chExt cx="11484864" cy="5509260"/>
          </a:xfrm>
        </p:grpSpPr>
        <p:pic>
          <p:nvPicPr>
            <p:cNvPr id="96" name="Divider H">
              <a:extLst>
                <a:ext uri="{FF2B5EF4-FFF2-40B4-BE49-F238E27FC236}">
                  <a16:creationId xmlns:a16="http://schemas.microsoft.com/office/drawing/2014/main" id="{86EB8EF7-E12A-4724-8CD0-BCD419CC1D7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pic>
          <p:nvPicPr>
            <p:cNvPr id="95" name="Divider V">
              <a:extLst>
                <a:ext uri="{FF2B5EF4-FFF2-40B4-BE49-F238E27FC236}">
                  <a16:creationId xmlns:a16="http://schemas.microsoft.com/office/drawing/2014/main" id="{A98871DD-BA51-4D2E-B73C-B53E0040D847}"/>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rot="5400000">
              <a:off x="224043" y="3771577"/>
              <a:ext cx="5486400" cy="45720"/>
            </a:xfrm>
            <a:prstGeom prst="rect">
              <a:avLst/>
            </a:prstGeom>
          </p:spPr>
        </p:pic>
      </p:grpSp>
      <p:sp>
        <p:nvSpPr>
          <p:cNvPr id="97" name="Slide Number">
            <a:extLst>
              <a:ext uri="{FF2B5EF4-FFF2-40B4-BE49-F238E27FC236}">
                <a16:creationId xmlns:a16="http://schemas.microsoft.com/office/drawing/2014/main" id="{1C486246-EB4C-49BA-AED3-F7550CA0BAF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930176A1-BCF0-4712-97A6-6B495F55390B}" type="slidenum">
              <a:rPr lang="en-US" smtClean="0"/>
              <a:pPr/>
              <a:t>‹#›</a:t>
            </a:fld>
            <a:endParaRPr lang="en-US" dirty="0"/>
          </a:p>
        </p:txBody>
      </p:sp>
      <p:sp>
        <p:nvSpPr>
          <p:cNvPr id="11"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latin typeface="Amazon Ember Display Heavy" panose="04020705040A02060702" pitchFamily="82" charset="0"/>
              </a:rPr>
              <a:t>Service introduction slide – Option 2</a:t>
            </a:r>
          </a:p>
        </p:txBody>
      </p:sp>
      <p:sp>
        <p:nvSpPr>
          <p:cNvPr id="3" name="Service image">
            <a:extLst>
              <a:ext uri="{FF2B5EF4-FFF2-40B4-BE49-F238E27FC236}">
                <a16:creationId xmlns:a16="http://schemas.microsoft.com/office/drawing/2014/main" id="{A8750EE2-55D6-4668-9C14-21FA8D6643EA}"/>
              </a:ext>
              <a:ext uri="{C183D7F6-B498-43B3-948B-1728B52AA6E4}">
                <adec:decorative xmlns:adec="http://schemas.microsoft.com/office/drawing/2017/decorative" val="1"/>
              </a:ext>
            </a:extLst>
          </p:cNvPr>
          <p:cNvSpPr>
            <a:spLocks noGrp="1"/>
          </p:cNvSpPr>
          <p:nvPr>
            <p:ph type="pic" idx="3" hasCustomPrompt="1"/>
          </p:nvPr>
        </p:nvSpPr>
        <p:spPr>
          <a:xfrm>
            <a:off x="531884" y="2182807"/>
            <a:ext cx="2286000" cy="2286000"/>
          </a:xfrm>
        </p:spPr>
        <p:txBody>
          <a:bodyPr anchor="t">
            <a:noAutofit/>
          </a:bodyPr>
          <a:lstStyle>
            <a:lvl1pPr marL="0" indent="0" algn="ctr">
              <a:buNone/>
              <a:defRPr sz="2000">
                <a:solidFill>
                  <a:srgbClr val="232F3E"/>
                </a:solidFill>
              </a:defRPr>
            </a:lvl1pPr>
          </a:lstStyle>
          <a:p>
            <a:r>
              <a:rPr lang="en-US" dirty="0"/>
              <a:t>Click the icon to add a service icon</a:t>
            </a:r>
          </a:p>
        </p:txBody>
      </p:sp>
      <p:sp>
        <p:nvSpPr>
          <p:cNvPr id="4" name="Service name">
            <a:extLst>
              <a:ext uri="{FF2B5EF4-FFF2-40B4-BE49-F238E27FC236}">
                <a16:creationId xmlns:a16="http://schemas.microsoft.com/office/drawing/2014/main" id="{ED5D782A-3E94-4C16-BD1E-13F939926C06}"/>
              </a:ext>
            </a:extLst>
          </p:cNvPr>
          <p:cNvSpPr>
            <a:spLocks noGrp="1"/>
          </p:cNvSpPr>
          <p:nvPr>
            <p:ph type="body" idx="4" hasCustomPrompt="1"/>
          </p:nvPr>
        </p:nvSpPr>
        <p:spPr>
          <a:xfrm>
            <a:off x="531884" y="4508261"/>
            <a:ext cx="2286001" cy="914400"/>
          </a:xfrm>
        </p:spPr>
        <p:txBody>
          <a:bodyPr>
            <a:noAutofit/>
          </a:bodyPr>
          <a:lstStyle>
            <a:lvl1pPr marL="0" indent="0" algn="ctr">
              <a:spcAft>
                <a:spcPts val="0"/>
              </a:spcAft>
              <a:buNone/>
              <a:defRPr sz="2000">
                <a:solidFill>
                  <a:srgbClr val="232F3E"/>
                </a:solidFill>
                <a:latin typeface="Amazon Ember Display"/>
              </a:defRPr>
            </a:lvl1pPr>
          </a:lstStyle>
          <a:p>
            <a:pPr lvl="0"/>
            <a:r>
              <a:rPr lang="en-US" dirty="0"/>
              <a:t>Enter service name</a:t>
            </a:r>
          </a:p>
        </p:txBody>
      </p:sp>
      <p:sp>
        <p:nvSpPr>
          <p:cNvPr id="2" name="Service description">
            <a:extLst>
              <a:ext uri="{FF2B5EF4-FFF2-40B4-BE49-F238E27FC236}">
                <a16:creationId xmlns:a16="http://schemas.microsoft.com/office/drawing/2014/main" id="{125C2183-0325-4A52-BF1F-38F8AAFA8B4A}"/>
              </a:ext>
            </a:extLst>
          </p:cNvPr>
          <p:cNvSpPr>
            <a:spLocks noGrp="1"/>
          </p:cNvSpPr>
          <p:nvPr>
            <p:ph type="body" idx="2" hasCustomPrompt="1"/>
          </p:nvPr>
        </p:nvSpPr>
        <p:spPr>
          <a:xfrm>
            <a:off x="3118104" y="1097280"/>
            <a:ext cx="8714232" cy="1655064"/>
          </a:xfrm>
        </p:spPr>
        <p:txBody>
          <a:bodyPr tIns="45720" bIns="45720">
            <a:normAutofit/>
          </a:bodyPr>
          <a:lstStyle>
            <a:lvl1pPr marL="0" indent="0">
              <a:lnSpc>
                <a:spcPct val="100000"/>
              </a:lnSpc>
              <a:spcBef>
                <a:spcPts val="0"/>
              </a:spcBef>
              <a:spcAft>
                <a:spcPts val="300"/>
              </a:spcAft>
              <a:buNone/>
              <a:defRPr sz="2400">
                <a:solidFill>
                  <a:srgbClr val="232F3E"/>
                </a:solidFill>
                <a:latin typeface="Amazon Ember Display"/>
              </a:defRPr>
            </a:lvl1pPr>
            <a:lvl2pPr marL="457200" indent="0">
              <a:buNone/>
              <a:defRPr/>
            </a:lvl2pPr>
          </a:lstStyle>
          <a:p>
            <a:pPr lvl="0"/>
            <a:r>
              <a:rPr lang="en-US" dirty="0"/>
              <a:t>Enter service description from our website.</a:t>
            </a:r>
          </a:p>
        </p:txBody>
      </p:sp>
      <p:sp>
        <p:nvSpPr>
          <p:cNvPr id="8" name="Service Benefit 1">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8" hasCustomPrompt="1"/>
          </p:nvPr>
        </p:nvSpPr>
        <p:spPr>
          <a:xfrm>
            <a:off x="3483864" y="2798064"/>
            <a:ext cx="2011680" cy="2011680"/>
          </a:xfrm>
        </p:spPr>
        <p:txBody>
          <a:bodyPr anchor="t">
            <a:noAutofit/>
          </a:bodyPr>
          <a:lstStyle>
            <a:lvl1pPr marL="0" indent="0" algn="ctr">
              <a:buNone/>
              <a:defRPr sz="1800">
                <a:solidFill>
                  <a:srgbClr val="232F3E"/>
                </a:solidFill>
              </a:defRPr>
            </a:lvl1pPr>
          </a:lstStyle>
          <a:p>
            <a:r>
              <a:rPr lang="en-US" dirty="0"/>
              <a:t>Click icon to add a service benefit image</a:t>
            </a:r>
          </a:p>
        </p:txBody>
      </p:sp>
      <p:sp>
        <p:nvSpPr>
          <p:cNvPr id="5" name="Benefit 1 Description">
            <a:extLst>
              <a:ext uri="{FF2B5EF4-FFF2-40B4-BE49-F238E27FC236}">
                <a16:creationId xmlns:a16="http://schemas.microsoft.com/office/drawing/2014/main" id="{CEBB69C5-28A4-4F99-A9FE-572F9D53CF4E}"/>
              </a:ext>
            </a:extLst>
          </p:cNvPr>
          <p:cNvSpPr>
            <a:spLocks noGrp="1"/>
          </p:cNvSpPr>
          <p:nvPr>
            <p:ph type="body" idx="5" hasCustomPrompt="1"/>
          </p:nvPr>
        </p:nvSpPr>
        <p:spPr>
          <a:xfrm>
            <a:off x="3118104" y="4846320"/>
            <a:ext cx="2743200" cy="1600200"/>
          </a:xfrm>
          <a:noFill/>
          <a:ln>
            <a:noFill/>
          </a:ln>
        </p:spPr>
        <p:txBody>
          <a:bodyPr lIns="91440" anchor="t">
            <a:noAutofit/>
          </a:bodyPr>
          <a:lstStyle>
            <a:lvl1pPr marL="60325" indent="0" algn="ctr">
              <a:spcBef>
                <a:spcPts val="0"/>
              </a:spcBef>
              <a:spcAft>
                <a:spcPts val="0"/>
              </a:spcAft>
              <a:buNone/>
              <a:defRPr sz="2000" b="0">
                <a:solidFill>
                  <a:srgbClr val="232F3E"/>
                </a:solidFill>
                <a:latin typeface="Amazon Ember Display"/>
              </a:defRPr>
            </a:lvl1pPr>
          </a:lstStyle>
          <a:p>
            <a:pPr lvl="0"/>
            <a:r>
              <a:rPr lang="en-US" dirty="0"/>
              <a:t>Enter benefit description</a:t>
            </a:r>
          </a:p>
        </p:txBody>
      </p:sp>
      <p:sp>
        <p:nvSpPr>
          <p:cNvPr id="9" name="Service Benefit 2">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9" hasCustomPrompt="1"/>
          </p:nvPr>
        </p:nvSpPr>
        <p:spPr>
          <a:xfrm>
            <a:off x="6473952" y="2798064"/>
            <a:ext cx="2011680" cy="2011680"/>
          </a:xfrm>
        </p:spPr>
        <p:txBody>
          <a:bodyPr anchor="t">
            <a:noAutofit/>
          </a:bodyPr>
          <a:lstStyle>
            <a:lvl1pPr marL="0" indent="0" algn="ctr">
              <a:buNone/>
              <a:defRPr sz="1800">
                <a:solidFill>
                  <a:srgbClr val="232F3E"/>
                </a:solidFill>
              </a:defRPr>
            </a:lvl1pPr>
          </a:lstStyle>
          <a:p>
            <a:r>
              <a:rPr lang="en-US" dirty="0"/>
              <a:t>Click icon to add a service benefit image</a:t>
            </a:r>
          </a:p>
        </p:txBody>
      </p:sp>
      <p:sp>
        <p:nvSpPr>
          <p:cNvPr id="6" name="Benefit 2 Description">
            <a:extLst>
              <a:ext uri="{FF2B5EF4-FFF2-40B4-BE49-F238E27FC236}">
                <a16:creationId xmlns:a16="http://schemas.microsoft.com/office/drawing/2014/main" id="{04C41CFA-9BF9-474A-89A9-E22790A538E2}"/>
              </a:ext>
            </a:extLst>
          </p:cNvPr>
          <p:cNvSpPr>
            <a:spLocks noGrp="1"/>
          </p:cNvSpPr>
          <p:nvPr>
            <p:ph type="body" idx="6" hasCustomPrompt="1"/>
          </p:nvPr>
        </p:nvSpPr>
        <p:spPr>
          <a:xfrm>
            <a:off x="6108192" y="4846320"/>
            <a:ext cx="2743200" cy="1600200"/>
          </a:xfrm>
          <a:noFill/>
          <a:ln>
            <a:noFill/>
          </a:ln>
        </p:spPr>
        <p:txBody>
          <a:bodyPr lIns="91440" anchor="t">
            <a:noAutofit/>
          </a:bodyPr>
          <a:lstStyle>
            <a:lvl1pPr marL="60325" indent="0" algn="ctr">
              <a:spcBef>
                <a:spcPts val="0"/>
              </a:spcBef>
              <a:spcAft>
                <a:spcPts val="0"/>
              </a:spcAft>
              <a:buNone/>
              <a:defRPr sz="2000" b="0">
                <a:solidFill>
                  <a:srgbClr val="232F3E"/>
                </a:solidFill>
                <a:latin typeface="Amazon Ember Display"/>
              </a:defRPr>
            </a:lvl1pPr>
          </a:lstStyle>
          <a:p>
            <a:pPr lvl="0"/>
            <a:r>
              <a:rPr lang="en-US" dirty="0"/>
              <a:t>Enter benefit description</a:t>
            </a:r>
          </a:p>
        </p:txBody>
      </p:sp>
      <p:sp>
        <p:nvSpPr>
          <p:cNvPr id="10" name="Service Benefit 3">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10" hasCustomPrompt="1"/>
          </p:nvPr>
        </p:nvSpPr>
        <p:spPr>
          <a:xfrm>
            <a:off x="9454896" y="2798064"/>
            <a:ext cx="2011680" cy="2011680"/>
          </a:xfrm>
        </p:spPr>
        <p:txBody>
          <a:bodyPr anchor="t">
            <a:noAutofit/>
          </a:bodyPr>
          <a:lstStyle>
            <a:lvl1pPr marL="0" indent="0" algn="ctr">
              <a:buNone/>
              <a:defRPr sz="1800">
                <a:solidFill>
                  <a:srgbClr val="232F3E"/>
                </a:solidFill>
              </a:defRPr>
            </a:lvl1pPr>
          </a:lstStyle>
          <a:p>
            <a:r>
              <a:rPr lang="en-US" dirty="0"/>
              <a:t>Click icon to add a service benefit image</a:t>
            </a:r>
          </a:p>
        </p:txBody>
      </p:sp>
      <p:sp>
        <p:nvSpPr>
          <p:cNvPr id="7" name="Benefit 3 Description">
            <a:extLst>
              <a:ext uri="{FF2B5EF4-FFF2-40B4-BE49-F238E27FC236}">
                <a16:creationId xmlns:a16="http://schemas.microsoft.com/office/drawing/2014/main" id="{CF01F87A-DBEF-4657-8500-6A751FF3BC24}"/>
              </a:ext>
            </a:extLst>
          </p:cNvPr>
          <p:cNvSpPr>
            <a:spLocks noGrp="1"/>
          </p:cNvSpPr>
          <p:nvPr>
            <p:ph type="body" idx="7" hasCustomPrompt="1"/>
          </p:nvPr>
        </p:nvSpPr>
        <p:spPr>
          <a:xfrm>
            <a:off x="9089136" y="4846320"/>
            <a:ext cx="2743200" cy="1600200"/>
          </a:xfrm>
          <a:noFill/>
          <a:ln>
            <a:noFill/>
          </a:ln>
        </p:spPr>
        <p:txBody>
          <a:bodyPr lIns="91440" anchor="t">
            <a:noAutofit/>
          </a:bodyPr>
          <a:lstStyle>
            <a:lvl1pPr marL="60325" indent="0" algn="ctr">
              <a:spcBef>
                <a:spcPts val="0"/>
              </a:spcBef>
              <a:spcAft>
                <a:spcPts val="0"/>
              </a:spcAft>
              <a:buNone/>
              <a:defRPr sz="2000" b="0">
                <a:solidFill>
                  <a:srgbClr val="232F3E"/>
                </a:solidFill>
                <a:latin typeface="Amazon Ember Display"/>
              </a:defRPr>
            </a:lvl1pPr>
          </a:lstStyle>
          <a:p>
            <a:pPr lvl="0"/>
            <a:r>
              <a:rPr lang="en-US" dirty="0"/>
              <a:t>Enter benefit description</a:t>
            </a:r>
          </a:p>
        </p:txBody>
      </p:sp>
    </p:spTree>
    <p:custDataLst>
      <p:tags r:id="rId1"/>
    </p:custDataLst>
    <p:extLst>
      <p:ext uri="{BB962C8B-B14F-4D97-AF65-F5344CB8AC3E}">
        <p14:creationId xmlns:p14="http://schemas.microsoft.com/office/powerpoint/2010/main" val="3548114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and 2 Content Columns">
    <p:bg>
      <p:bgPr>
        <a:solidFill>
          <a:schemeClr val="bg1"/>
        </a:solid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79271B92-68F7-439C-8199-7E16014A6742}"/>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4"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and 2 content columns</a:t>
            </a:r>
          </a:p>
        </p:txBody>
      </p:sp>
      <p:pic>
        <p:nvPicPr>
          <p:cNvPr id="99" name="Divider">
            <a:extLst>
              <a:ext uri="{FF2B5EF4-FFF2-40B4-BE49-F238E27FC236}">
                <a16:creationId xmlns:a16="http://schemas.microsoft.com/office/drawing/2014/main" id="{DDE84D45-638C-4BCD-B539-05F38F37CF3D}"/>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2" name="Content Left">
            <a:extLst>
              <a:ext uri="{FF2B5EF4-FFF2-40B4-BE49-F238E27FC236}">
                <a16:creationId xmlns:a16="http://schemas.microsoft.com/office/drawing/2014/main" id="{8A73B5A2-5001-4FA4-B113-0F6124F1F6A0}"/>
              </a:ext>
            </a:extLst>
          </p:cNvPr>
          <p:cNvSpPr>
            <a:spLocks noGrp="1"/>
          </p:cNvSpPr>
          <p:nvPr>
            <p:ph idx="2" hasCustomPrompt="1"/>
          </p:nvPr>
        </p:nvSpPr>
        <p:spPr>
          <a:xfrm>
            <a:off x="365760" y="1097280"/>
            <a:ext cx="5669280" cy="5330952"/>
          </a:xfrm>
        </p:spPr>
        <p:txBody>
          <a:bodyPr>
            <a:noAutofit/>
          </a:bodyPr>
          <a:lstStyle>
            <a:lvl1pPr>
              <a:lnSpc>
                <a:spcPct val="100000"/>
              </a:lnSpc>
              <a:spcAft>
                <a:spcPts val="1200"/>
              </a:spcAft>
              <a:defRPr sz="2800">
                <a:solidFill>
                  <a:srgbClr val="232F3E"/>
                </a:solidFill>
              </a:defRPr>
            </a:lvl1pPr>
            <a:lvl2pPr marL="457200" indent="-228600">
              <a:lnSpc>
                <a:spcPct val="100000"/>
              </a:lnSpc>
              <a:spcAft>
                <a:spcPts val="1200"/>
              </a:spcAft>
              <a:defRPr sz="2400">
                <a:solidFill>
                  <a:srgbClr val="232F3E"/>
                </a:solidFill>
              </a:defRPr>
            </a:lvl2pPr>
            <a:lvl3pPr marL="684213" indent="-228600">
              <a:lnSpc>
                <a:spcPct val="100000"/>
              </a:lnSpc>
              <a:spcAft>
                <a:spcPts val="1200"/>
              </a:spcAft>
              <a:defRPr sz="2000">
                <a:solidFill>
                  <a:srgbClr val="232F3E"/>
                </a:solidFill>
              </a:defRPr>
            </a:lvl3pPr>
            <a:lvl4pPr marL="914400" indent="-228600">
              <a:lnSpc>
                <a:spcPct val="100000"/>
              </a:lnSpc>
              <a:spcAft>
                <a:spcPts val="1200"/>
              </a:spcAft>
              <a:defRPr sz="1800">
                <a:solidFill>
                  <a:srgbClr val="232F3E"/>
                </a:solidFill>
              </a:defRPr>
            </a:lvl4pPr>
            <a:lvl5pPr marL="1144588" indent="-228600">
              <a:lnSpc>
                <a:spcPct val="100000"/>
              </a:lnSpc>
              <a:spcAft>
                <a:spcPts val="12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Content Right">
            <a:extLst>
              <a:ext uri="{FF2B5EF4-FFF2-40B4-BE49-F238E27FC236}">
                <a16:creationId xmlns:a16="http://schemas.microsoft.com/office/drawing/2014/main" id="{951E617C-D9F7-4098-883E-6A048DBCF862}"/>
              </a:ext>
            </a:extLst>
          </p:cNvPr>
          <p:cNvSpPr>
            <a:spLocks noGrp="1"/>
          </p:cNvSpPr>
          <p:nvPr>
            <p:ph idx="3" hasCustomPrompt="1"/>
          </p:nvPr>
        </p:nvSpPr>
        <p:spPr>
          <a:xfrm>
            <a:off x="6163056" y="1097280"/>
            <a:ext cx="5669280" cy="5330952"/>
          </a:xfrm>
        </p:spPr>
        <p:txBody>
          <a:bodyPr>
            <a:noAutofit/>
          </a:bodyPr>
          <a:lstStyle>
            <a:lvl1pPr>
              <a:lnSpc>
                <a:spcPct val="100000"/>
              </a:lnSpc>
              <a:spcAft>
                <a:spcPts val="1200"/>
              </a:spcAft>
              <a:defRPr sz="2800">
                <a:solidFill>
                  <a:srgbClr val="232F3E"/>
                </a:solidFill>
              </a:defRPr>
            </a:lvl1pPr>
            <a:lvl2pPr marL="457200" indent="-228600">
              <a:lnSpc>
                <a:spcPct val="100000"/>
              </a:lnSpc>
              <a:spcAft>
                <a:spcPts val="1200"/>
              </a:spcAft>
              <a:defRPr sz="2400">
                <a:solidFill>
                  <a:srgbClr val="232F3E"/>
                </a:solidFill>
              </a:defRPr>
            </a:lvl2pPr>
            <a:lvl3pPr marL="684213" indent="-228600">
              <a:lnSpc>
                <a:spcPct val="100000"/>
              </a:lnSpc>
              <a:spcAft>
                <a:spcPts val="1200"/>
              </a:spcAft>
              <a:defRPr sz="2000">
                <a:solidFill>
                  <a:srgbClr val="232F3E"/>
                </a:solidFill>
              </a:defRPr>
            </a:lvl3pPr>
            <a:lvl4pPr marL="914400" indent="-228600">
              <a:lnSpc>
                <a:spcPct val="100000"/>
              </a:lnSpc>
              <a:spcAft>
                <a:spcPts val="1200"/>
              </a:spcAft>
              <a:defRPr sz="1800">
                <a:solidFill>
                  <a:srgbClr val="232F3E"/>
                </a:solidFill>
              </a:defRPr>
            </a:lvl4pPr>
            <a:lvl5pPr marL="1144588" indent="-228600">
              <a:lnSpc>
                <a:spcPct val="100000"/>
              </a:lnSpc>
              <a:spcAft>
                <a:spcPts val="12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45205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Title, Narrow, and Wide Columns">
    <p:bg>
      <p:bgPr>
        <a:solidFill>
          <a:schemeClr val="bg1"/>
        </a:solid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79271B92-68F7-439C-8199-7E16014A6742}"/>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4"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narrow left, and wide right columns</a:t>
            </a:r>
          </a:p>
        </p:txBody>
      </p:sp>
      <p:pic>
        <p:nvPicPr>
          <p:cNvPr id="99" name="Divider">
            <a:extLst>
              <a:ext uri="{FF2B5EF4-FFF2-40B4-BE49-F238E27FC236}">
                <a16:creationId xmlns:a16="http://schemas.microsoft.com/office/drawing/2014/main" id="{436CF646-2D71-47F1-8550-51446EDEB819}"/>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2" name="Content Left">
            <a:extLst>
              <a:ext uri="{FF2B5EF4-FFF2-40B4-BE49-F238E27FC236}">
                <a16:creationId xmlns:a16="http://schemas.microsoft.com/office/drawing/2014/main" id="{8A73B5A2-5001-4FA4-B113-0F6124F1F6A0}"/>
              </a:ext>
            </a:extLst>
          </p:cNvPr>
          <p:cNvSpPr>
            <a:spLocks noGrp="1"/>
          </p:cNvSpPr>
          <p:nvPr>
            <p:ph idx="2" hasCustomPrompt="1"/>
          </p:nvPr>
        </p:nvSpPr>
        <p:spPr>
          <a:xfrm>
            <a:off x="365760" y="1097280"/>
            <a:ext cx="3657600" cy="5330952"/>
          </a:xfrm>
        </p:spPr>
        <p:txBody>
          <a:bodyPr>
            <a:noAutofit/>
          </a:bodyPr>
          <a:lstStyle>
            <a:lvl1pPr>
              <a:lnSpc>
                <a:spcPct val="100000"/>
              </a:lnSpc>
              <a:spcAft>
                <a:spcPts val="1200"/>
              </a:spcAft>
              <a:defRPr sz="2400">
                <a:solidFill>
                  <a:srgbClr val="232F3E"/>
                </a:solidFill>
              </a:defRPr>
            </a:lvl1pPr>
            <a:lvl2pPr marL="457200" indent="-228600">
              <a:lnSpc>
                <a:spcPct val="100000"/>
              </a:lnSpc>
              <a:spcAft>
                <a:spcPts val="1200"/>
              </a:spcAft>
              <a:defRPr sz="2000">
                <a:solidFill>
                  <a:srgbClr val="232F3E"/>
                </a:solidFill>
              </a:defRPr>
            </a:lvl2pPr>
            <a:lvl3pPr marL="684213" indent="-228600">
              <a:lnSpc>
                <a:spcPct val="100000"/>
              </a:lnSpc>
              <a:spcAft>
                <a:spcPts val="1200"/>
              </a:spcAft>
              <a:defRPr sz="1800">
                <a:solidFill>
                  <a:srgbClr val="232F3E"/>
                </a:solidFill>
              </a:defRPr>
            </a:lvl3pPr>
            <a:lvl4pPr marL="914400" indent="-228600">
              <a:lnSpc>
                <a:spcPct val="100000"/>
              </a:lnSpc>
              <a:spcAft>
                <a:spcPts val="1200"/>
              </a:spcAft>
              <a:defRPr sz="1600">
                <a:solidFill>
                  <a:srgbClr val="232F3E"/>
                </a:solidFill>
              </a:defRPr>
            </a:lvl4pPr>
            <a:lvl5pPr marL="1144588" indent="-228600">
              <a:lnSpc>
                <a:spcPct val="100000"/>
              </a:lnSpc>
              <a:spcAft>
                <a:spcPts val="12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Content Right">
            <a:extLst>
              <a:ext uri="{FF2B5EF4-FFF2-40B4-BE49-F238E27FC236}">
                <a16:creationId xmlns:a16="http://schemas.microsoft.com/office/drawing/2014/main" id="{951E617C-D9F7-4098-883E-6A048DBCF862}"/>
              </a:ext>
            </a:extLst>
          </p:cNvPr>
          <p:cNvSpPr>
            <a:spLocks noGrp="1"/>
          </p:cNvSpPr>
          <p:nvPr>
            <p:ph idx="3" hasCustomPrompt="1"/>
          </p:nvPr>
        </p:nvSpPr>
        <p:spPr>
          <a:xfrm>
            <a:off x="4187952" y="1097280"/>
            <a:ext cx="7644384" cy="5330952"/>
          </a:xfrm>
        </p:spPr>
        <p:txBody>
          <a:bodyPr>
            <a:noAutofit/>
          </a:bodyPr>
          <a:lstStyle>
            <a:lvl1pPr>
              <a:lnSpc>
                <a:spcPct val="100000"/>
              </a:lnSpc>
              <a:spcAft>
                <a:spcPts val="1200"/>
              </a:spcAft>
              <a:defRPr sz="2400">
                <a:solidFill>
                  <a:srgbClr val="232F3E"/>
                </a:solidFill>
              </a:defRPr>
            </a:lvl1pPr>
            <a:lvl2pPr marL="457200" indent="-228600">
              <a:lnSpc>
                <a:spcPct val="100000"/>
              </a:lnSpc>
              <a:spcAft>
                <a:spcPts val="1200"/>
              </a:spcAft>
              <a:defRPr sz="2000">
                <a:solidFill>
                  <a:srgbClr val="232F3E"/>
                </a:solidFill>
              </a:defRPr>
            </a:lvl2pPr>
            <a:lvl3pPr marL="684213" indent="-228600">
              <a:lnSpc>
                <a:spcPct val="100000"/>
              </a:lnSpc>
              <a:spcAft>
                <a:spcPts val="1200"/>
              </a:spcAft>
              <a:defRPr sz="1800">
                <a:solidFill>
                  <a:srgbClr val="232F3E"/>
                </a:solidFill>
              </a:defRPr>
            </a:lvl3pPr>
            <a:lvl4pPr marL="914400" indent="-228600">
              <a:lnSpc>
                <a:spcPct val="100000"/>
              </a:lnSpc>
              <a:spcAft>
                <a:spcPts val="1200"/>
              </a:spcAft>
              <a:defRPr sz="1600">
                <a:solidFill>
                  <a:srgbClr val="232F3E"/>
                </a:solidFill>
              </a:defRPr>
            </a:lvl4pPr>
            <a:lvl5pPr marL="1144588" indent="-228600">
              <a:lnSpc>
                <a:spcPct val="100000"/>
              </a:lnSpc>
              <a:spcAft>
                <a:spcPts val="1200"/>
              </a:spcAft>
              <a:defRPr sz="1600">
                <a:solidFill>
                  <a:srgbClr val="232F3E"/>
                </a:solidFill>
              </a:defRPr>
            </a:lvl5pPr>
          </a:lstStyle>
          <a:p>
            <a:pPr lvl="0"/>
            <a:r>
              <a:rPr lang="en-US" dirty="0"/>
              <a:t>Add content text or Click to add image</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497191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Title and 2 Code Columns">
    <p:bg>
      <p:bgPr>
        <a:solidFill>
          <a:schemeClr val="bg1"/>
        </a:solid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D1314593-B97F-4159-BF1C-7D08727B798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4"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and 2 code columns</a:t>
            </a:r>
          </a:p>
        </p:txBody>
      </p:sp>
      <p:pic>
        <p:nvPicPr>
          <p:cNvPr id="99" name="Divider">
            <a:extLst>
              <a:ext uri="{FF2B5EF4-FFF2-40B4-BE49-F238E27FC236}">
                <a16:creationId xmlns:a16="http://schemas.microsoft.com/office/drawing/2014/main" id="{25E540B6-8F1E-4977-BD60-59FB7D23F464}"/>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2" name="Code Left">
            <a:extLst>
              <a:ext uri="{FF2B5EF4-FFF2-40B4-BE49-F238E27FC236}">
                <a16:creationId xmlns:a16="http://schemas.microsoft.com/office/drawing/2014/main" id="{D77EFECE-400E-4BAA-A766-7DD8A1117BBC}"/>
              </a:ext>
            </a:extLst>
          </p:cNvPr>
          <p:cNvSpPr>
            <a:spLocks noGrp="1"/>
          </p:cNvSpPr>
          <p:nvPr>
            <p:ph type="body" idx="2" hasCustomPrompt="1"/>
          </p:nvPr>
        </p:nvSpPr>
        <p:spPr>
          <a:xfrm>
            <a:off x="365760" y="1097280"/>
            <a:ext cx="5669280" cy="5330952"/>
          </a:xfrm>
        </p:spPr>
        <p:txBody>
          <a:bodyPr>
            <a:noAutofit/>
          </a:bodyPr>
          <a:lstStyle>
            <a:lvl1pPr marL="0" indent="0">
              <a:spcBef>
                <a:spcPts val="0"/>
              </a:spcBef>
              <a:buNone/>
              <a:defRPr sz="1600">
                <a:solidFill>
                  <a:srgbClr val="232F3E"/>
                </a:solidFill>
                <a:latin typeface="Lucida Console" panose="020B0609040504020204" pitchFamily="49" charset="0"/>
              </a:defRPr>
            </a:lvl1pPr>
          </a:lstStyle>
          <a:p>
            <a:pPr lvl="0"/>
            <a:r>
              <a:rPr lang="en-US" dirty="0"/>
              <a:t>; Syntax Test file for 68k Assembly code</a:t>
            </a:r>
          </a:p>
          <a:p>
            <a:pPr lvl="0"/>
            <a:r>
              <a:rPr lang="en-US" dirty="0"/>
              <a:t>; Some comments about this file</a:t>
            </a:r>
          </a:p>
          <a:p>
            <a:pPr lvl="0"/>
            <a:r>
              <a:rPr lang="en-US" dirty="0"/>
              <a:t>.D0 00000000</a:t>
            </a:r>
          </a:p>
          <a:p>
            <a:pPr lvl="0"/>
            <a:r>
              <a:rPr lang="en-US" dirty="0"/>
              <a:t>MS 2100 00000002</a:t>
            </a:r>
          </a:p>
          <a:p>
            <a:pPr lvl="0"/>
            <a:r>
              <a:rPr lang="en-US" dirty="0"/>
              <a:t>MM 2000;DI</a:t>
            </a:r>
          </a:p>
          <a:p>
            <a:pPr lvl="0"/>
            <a:r>
              <a:rPr lang="en-US" dirty="0"/>
              <a:t>LEA.L $002100,A1</a:t>
            </a:r>
          </a:p>
          <a:p>
            <a:pPr lvl="0"/>
            <a:r>
              <a:rPr lang="en-US" dirty="0"/>
              <a:t>MOVE.L #2,-(A1)</a:t>
            </a:r>
          </a:p>
          <a:p>
            <a:pPr lvl="0"/>
            <a:r>
              <a:rPr lang="en-US" dirty="0"/>
              <a:t>BSR $00002050</a:t>
            </a:r>
          </a:p>
          <a:p>
            <a:pPr lvl="0"/>
            <a:r>
              <a:rPr lang="en-US" dirty="0"/>
              <a:t>MM 2050;DI</a:t>
            </a:r>
          </a:p>
          <a:p>
            <a:pPr lvl="0"/>
            <a:r>
              <a:rPr lang="en-US" dirty="0"/>
              <a:t>MOVE.L (A1)+,D1</a:t>
            </a:r>
          </a:p>
          <a:p>
            <a:pPr lvl="0"/>
            <a:r>
              <a:rPr lang="en-US" dirty="0"/>
              <a:t>MOVE.L (A1),D2</a:t>
            </a:r>
          </a:p>
          <a:p>
            <a:pPr lvl="0"/>
            <a:r>
              <a:rPr lang="en-US" dirty="0"/>
              <a:t>ADD.L D1,D2</a:t>
            </a:r>
          </a:p>
          <a:p>
            <a:pPr lvl="0"/>
            <a:r>
              <a:rPr lang="en-US" dirty="0"/>
              <a:t>MOVE.L D2,D0</a:t>
            </a:r>
          </a:p>
          <a:p>
            <a:pPr lvl="0"/>
            <a:r>
              <a:rPr lang="en-US" dirty="0"/>
              <a:t>RTS</a:t>
            </a:r>
          </a:p>
        </p:txBody>
      </p:sp>
      <p:sp>
        <p:nvSpPr>
          <p:cNvPr id="3" name="Code Right">
            <a:extLst>
              <a:ext uri="{FF2B5EF4-FFF2-40B4-BE49-F238E27FC236}">
                <a16:creationId xmlns:a16="http://schemas.microsoft.com/office/drawing/2014/main" id="{E8572E41-DF36-40C1-9453-10D94D9775B7}"/>
              </a:ext>
            </a:extLst>
          </p:cNvPr>
          <p:cNvSpPr>
            <a:spLocks noGrp="1"/>
          </p:cNvSpPr>
          <p:nvPr>
            <p:ph type="body" idx="3" hasCustomPrompt="1"/>
          </p:nvPr>
        </p:nvSpPr>
        <p:spPr>
          <a:xfrm>
            <a:off x="6163056" y="1097280"/>
            <a:ext cx="5669280" cy="5330952"/>
          </a:xfrm>
        </p:spPr>
        <p:txBody>
          <a:bodyPr>
            <a:noAutofit/>
          </a:bodyPr>
          <a:lstStyle>
            <a:lvl1pPr marL="0" indent="0">
              <a:spcBef>
                <a:spcPts val="0"/>
              </a:spcBef>
              <a:buNone/>
              <a:defRPr sz="1600">
                <a:solidFill>
                  <a:srgbClr val="232F3E"/>
                </a:solidFill>
                <a:latin typeface="Lucida Console" panose="020B0609040504020204" pitchFamily="49" charset="0"/>
              </a:defRPr>
            </a:lvl1pPr>
          </a:lstStyle>
          <a:p>
            <a:pPr lvl="0"/>
            <a:r>
              <a:rPr lang="en-US" dirty="0"/>
              <a:t>; Syntax Test file for 68k Assembly code</a:t>
            </a:r>
          </a:p>
          <a:p>
            <a:pPr lvl="0"/>
            <a:r>
              <a:rPr lang="en-US" dirty="0"/>
              <a:t>; Some comments about this file</a:t>
            </a:r>
          </a:p>
          <a:p>
            <a:pPr lvl="0"/>
            <a:r>
              <a:rPr lang="en-US" dirty="0"/>
              <a:t>.D0 00000000</a:t>
            </a:r>
          </a:p>
          <a:p>
            <a:pPr lvl="0"/>
            <a:r>
              <a:rPr lang="en-US" dirty="0"/>
              <a:t>MS 2100 00000002</a:t>
            </a:r>
          </a:p>
          <a:p>
            <a:pPr lvl="0"/>
            <a:r>
              <a:rPr lang="en-US" dirty="0"/>
              <a:t>MM 2000;DI</a:t>
            </a:r>
          </a:p>
          <a:p>
            <a:pPr lvl="0"/>
            <a:r>
              <a:rPr lang="en-US" dirty="0"/>
              <a:t>LEA.L $002100,A1</a:t>
            </a:r>
          </a:p>
          <a:p>
            <a:pPr lvl="0"/>
            <a:r>
              <a:rPr lang="en-US" dirty="0"/>
              <a:t>MOVE.L #2,-(A1)</a:t>
            </a:r>
          </a:p>
          <a:p>
            <a:pPr lvl="0"/>
            <a:r>
              <a:rPr lang="en-US" dirty="0"/>
              <a:t>BSR $00002050</a:t>
            </a:r>
          </a:p>
          <a:p>
            <a:pPr lvl="0"/>
            <a:r>
              <a:rPr lang="en-US" dirty="0"/>
              <a:t>MM 2050;DI</a:t>
            </a:r>
          </a:p>
          <a:p>
            <a:pPr lvl="0"/>
            <a:r>
              <a:rPr lang="en-US" dirty="0"/>
              <a:t>MOVE.L (A1)+,D1</a:t>
            </a:r>
          </a:p>
          <a:p>
            <a:pPr lvl="0"/>
            <a:r>
              <a:rPr lang="en-US" dirty="0"/>
              <a:t>MOVE.L (A1),D2</a:t>
            </a:r>
          </a:p>
          <a:p>
            <a:pPr lvl="0"/>
            <a:r>
              <a:rPr lang="en-US" dirty="0"/>
              <a:t>ADD.L D1,D2</a:t>
            </a:r>
          </a:p>
          <a:p>
            <a:pPr lvl="0"/>
            <a:r>
              <a:rPr lang="en-US" dirty="0"/>
              <a:t>MOVE.L D2,D0</a:t>
            </a:r>
          </a:p>
          <a:p>
            <a:pPr lvl="0"/>
            <a:r>
              <a:rPr lang="en-US" dirty="0"/>
              <a:t>RTS</a:t>
            </a:r>
          </a:p>
        </p:txBody>
      </p:sp>
    </p:spTree>
    <p:custDataLst>
      <p:tags r:id="rId1"/>
    </p:custDataLst>
    <p:extLst>
      <p:ext uri="{BB962C8B-B14F-4D97-AF65-F5344CB8AC3E}">
        <p14:creationId xmlns:p14="http://schemas.microsoft.com/office/powerpoint/2010/main" val="4209008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Title, Header, and 2 Text Columns">
    <p:bg>
      <p:bgPr>
        <a:solidFill>
          <a:schemeClr val="bg1"/>
        </a:solid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BF7951DD-641A-4F55-851E-3A3DAE5483D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4"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header, and 2 text columns</a:t>
            </a:r>
          </a:p>
        </p:txBody>
      </p:sp>
      <p:pic>
        <p:nvPicPr>
          <p:cNvPr id="99" name="Background">
            <a:extLst>
              <a:ext uri="{FF2B5EF4-FFF2-40B4-BE49-F238E27FC236}">
                <a16:creationId xmlns:a16="http://schemas.microsoft.com/office/drawing/2014/main" id="{B5282040-FA2B-4014-827F-F5B85DA6765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1053311"/>
            <a:ext cx="11460480" cy="440329"/>
          </a:xfrm>
          <a:prstGeom prst="rect">
            <a:avLst/>
          </a:prstGeom>
        </p:spPr>
      </p:pic>
      <p:sp>
        <p:nvSpPr>
          <p:cNvPr id="12" name="Header">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1053311"/>
            <a:ext cx="11460480" cy="440329"/>
          </a:xfrm>
          <a:noFill/>
          <a:ln>
            <a:noFill/>
          </a:ln>
        </p:spPr>
        <p:txBody>
          <a:bodyPr anchor="ctr">
            <a:noAutofit/>
          </a:bodyPr>
          <a:lstStyle>
            <a:lvl1pPr marL="0" indent="0">
              <a:lnSpc>
                <a:spcPct val="100000"/>
              </a:lnSpc>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2" name="Content Left">
            <a:extLst>
              <a:ext uri="{FF2B5EF4-FFF2-40B4-BE49-F238E27FC236}">
                <a16:creationId xmlns:a16="http://schemas.microsoft.com/office/drawing/2014/main" id="{5ACBD598-6775-4223-B2AB-B169A112E3FF}"/>
              </a:ext>
            </a:extLst>
          </p:cNvPr>
          <p:cNvSpPr>
            <a:spLocks noGrp="1"/>
          </p:cNvSpPr>
          <p:nvPr>
            <p:ph idx="2" hasCustomPrompt="1"/>
          </p:nvPr>
        </p:nvSpPr>
        <p:spPr>
          <a:xfrm>
            <a:off x="365760" y="1563624"/>
            <a:ext cx="5669280" cy="4873752"/>
          </a:xfrm>
        </p:spPr>
        <p:txBody>
          <a:bodyPr>
            <a:noAutofit/>
          </a:bodyPr>
          <a:lstStyle>
            <a:lvl1pPr>
              <a:lnSpc>
                <a:spcPct val="100000"/>
              </a:lnSpc>
              <a:spcAft>
                <a:spcPts val="1200"/>
              </a:spcAft>
              <a:defRPr sz="2800">
                <a:solidFill>
                  <a:srgbClr val="232F3E"/>
                </a:solidFill>
              </a:defRPr>
            </a:lvl1pPr>
            <a:lvl2pPr marL="457200" indent="-228600">
              <a:lnSpc>
                <a:spcPct val="100000"/>
              </a:lnSpc>
              <a:spcAft>
                <a:spcPts val="1200"/>
              </a:spcAft>
              <a:defRPr sz="2400">
                <a:solidFill>
                  <a:srgbClr val="232F3E"/>
                </a:solidFill>
              </a:defRPr>
            </a:lvl2pPr>
            <a:lvl3pPr marL="684213" indent="-228600">
              <a:lnSpc>
                <a:spcPct val="100000"/>
              </a:lnSpc>
              <a:spcAft>
                <a:spcPts val="1200"/>
              </a:spcAft>
              <a:defRPr sz="2000">
                <a:solidFill>
                  <a:srgbClr val="232F3E"/>
                </a:solidFill>
              </a:defRPr>
            </a:lvl3pPr>
            <a:lvl4pPr marL="914400" indent="-228600">
              <a:lnSpc>
                <a:spcPct val="100000"/>
              </a:lnSpc>
              <a:spcAft>
                <a:spcPts val="1200"/>
              </a:spcAft>
              <a:defRPr sz="1800">
                <a:solidFill>
                  <a:srgbClr val="232F3E"/>
                </a:solidFill>
              </a:defRPr>
            </a:lvl4pPr>
            <a:lvl5pPr marL="1144588" indent="-228600">
              <a:lnSpc>
                <a:spcPct val="100000"/>
              </a:lnSpc>
              <a:spcAft>
                <a:spcPts val="12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Content Right">
            <a:extLst>
              <a:ext uri="{FF2B5EF4-FFF2-40B4-BE49-F238E27FC236}">
                <a16:creationId xmlns:a16="http://schemas.microsoft.com/office/drawing/2014/main" id="{7F5B85B9-BABC-44F6-B2AE-99F02670D702}"/>
              </a:ext>
            </a:extLst>
          </p:cNvPr>
          <p:cNvSpPr>
            <a:spLocks noGrp="1"/>
          </p:cNvSpPr>
          <p:nvPr>
            <p:ph idx="3" hasCustomPrompt="1"/>
          </p:nvPr>
        </p:nvSpPr>
        <p:spPr>
          <a:xfrm>
            <a:off x="6163056" y="1563624"/>
            <a:ext cx="5669280" cy="4873752"/>
          </a:xfrm>
        </p:spPr>
        <p:txBody>
          <a:bodyPr>
            <a:noAutofit/>
          </a:bodyPr>
          <a:lstStyle>
            <a:lvl1pPr>
              <a:lnSpc>
                <a:spcPct val="100000"/>
              </a:lnSpc>
              <a:spcAft>
                <a:spcPts val="1200"/>
              </a:spcAft>
              <a:defRPr sz="2800">
                <a:solidFill>
                  <a:srgbClr val="232F3E"/>
                </a:solidFill>
              </a:defRPr>
            </a:lvl1pPr>
            <a:lvl2pPr marL="457200" indent="-228600">
              <a:lnSpc>
                <a:spcPct val="100000"/>
              </a:lnSpc>
              <a:spcAft>
                <a:spcPts val="1200"/>
              </a:spcAft>
              <a:defRPr sz="2400">
                <a:solidFill>
                  <a:srgbClr val="232F3E"/>
                </a:solidFill>
              </a:defRPr>
            </a:lvl2pPr>
            <a:lvl3pPr marL="684213" indent="-228600">
              <a:lnSpc>
                <a:spcPct val="100000"/>
              </a:lnSpc>
              <a:spcAft>
                <a:spcPts val="1200"/>
              </a:spcAft>
              <a:defRPr sz="2000">
                <a:solidFill>
                  <a:srgbClr val="232F3E"/>
                </a:solidFill>
              </a:defRPr>
            </a:lvl3pPr>
            <a:lvl4pPr marL="914400" indent="-228600">
              <a:lnSpc>
                <a:spcPct val="100000"/>
              </a:lnSpc>
              <a:spcAft>
                <a:spcPts val="1200"/>
              </a:spcAft>
              <a:defRPr sz="1800">
                <a:solidFill>
                  <a:srgbClr val="232F3E"/>
                </a:solidFill>
              </a:defRPr>
            </a:lvl4pPr>
            <a:lvl5pPr marL="1144588" indent="-228600">
              <a:lnSpc>
                <a:spcPct val="100000"/>
              </a:lnSpc>
              <a:spcAft>
                <a:spcPts val="12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939533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2 Headers, and 2 Text Columns">
    <p:bg>
      <p:bgPr>
        <a:solidFill>
          <a:schemeClr val="bg1"/>
        </a:solidFill>
        <a:effectLst/>
      </p:bgPr>
    </p:bg>
    <p:spTree>
      <p:nvGrpSpPr>
        <p:cNvPr id="1" name=""/>
        <p:cNvGrpSpPr/>
        <p:nvPr/>
      </p:nvGrpSpPr>
      <p:grpSpPr>
        <a:xfrm>
          <a:off x="0" y="0"/>
          <a:ext cx="0" cy="0"/>
          <a:chOff x="0" y="0"/>
          <a:chExt cx="0" cy="0"/>
        </a:xfrm>
      </p:grpSpPr>
      <p:pic>
        <p:nvPicPr>
          <p:cNvPr id="99" name="Background">
            <a:extLst>
              <a:ext uri="{FF2B5EF4-FFF2-40B4-BE49-F238E27FC236}">
                <a16:creationId xmlns:a16="http://schemas.microsoft.com/office/drawing/2014/main" id="{12D9B9CA-678C-44DB-A29A-D7DA4A64C7B1}"/>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1053311"/>
            <a:ext cx="11460480" cy="440329"/>
          </a:xfrm>
          <a:prstGeom prst="rect">
            <a:avLst/>
          </a:prstGeom>
        </p:spPr>
      </p:pic>
      <p:sp>
        <p:nvSpPr>
          <p:cNvPr id="97" name="Slide Number">
            <a:extLst>
              <a:ext uri="{FF2B5EF4-FFF2-40B4-BE49-F238E27FC236}">
                <a16:creationId xmlns:a16="http://schemas.microsoft.com/office/drawing/2014/main" id="{BF7951DD-641A-4F55-851E-3A3DAE5483D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4"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2 headers, and 2 text columns</a:t>
            </a:r>
          </a:p>
        </p:txBody>
      </p:sp>
      <p:sp>
        <p:nvSpPr>
          <p:cNvPr id="12" name="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1053311"/>
            <a:ext cx="5669280" cy="440329"/>
          </a:xfrm>
          <a:noFill/>
          <a:ln>
            <a:noFill/>
          </a:ln>
        </p:spPr>
        <p:txBody>
          <a:bodyPr anchor="ctr">
            <a:noAutofit/>
          </a:bodyPr>
          <a:lstStyle>
            <a:lvl1pPr marL="0" indent="0">
              <a:lnSpc>
                <a:spcPct val="100000"/>
              </a:lnSpc>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2" name="Body1 Content">
            <a:extLst>
              <a:ext uri="{FF2B5EF4-FFF2-40B4-BE49-F238E27FC236}">
                <a16:creationId xmlns:a16="http://schemas.microsoft.com/office/drawing/2014/main" id="{5ACBD598-6775-4223-B2AB-B169A112E3FF}"/>
              </a:ext>
            </a:extLst>
          </p:cNvPr>
          <p:cNvSpPr>
            <a:spLocks noGrp="1"/>
          </p:cNvSpPr>
          <p:nvPr>
            <p:ph idx="2" hasCustomPrompt="1"/>
          </p:nvPr>
        </p:nvSpPr>
        <p:spPr>
          <a:xfrm>
            <a:off x="365760" y="1563624"/>
            <a:ext cx="5669280" cy="4873752"/>
          </a:xfrm>
        </p:spPr>
        <p:txBody>
          <a:bodyPr>
            <a:noAutofit/>
          </a:bodyPr>
          <a:lstStyle>
            <a:lvl1pPr>
              <a:lnSpc>
                <a:spcPct val="100000"/>
              </a:lnSpc>
              <a:spcAft>
                <a:spcPts val="1200"/>
              </a:spcAft>
              <a:defRPr sz="2800">
                <a:solidFill>
                  <a:srgbClr val="232F3E"/>
                </a:solidFill>
                <a:latin typeface="Amazon Ember Display"/>
              </a:defRPr>
            </a:lvl1pPr>
            <a:lvl2pPr marL="457200" indent="-228600">
              <a:lnSpc>
                <a:spcPct val="100000"/>
              </a:lnSpc>
              <a:spcAft>
                <a:spcPts val="1200"/>
              </a:spcAft>
              <a:defRPr sz="2400">
                <a:solidFill>
                  <a:srgbClr val="232F3E"/>
                </a:solidFill>
                <a:latin typeface="Amazon Ember Display"/>
              </a:defRPr>
            </a:lvl2pPr>
            <a:lvl3pPr marL="684213" indent="-228600">
              <a:lnSpc>
                <a:spcPct val="100000"/>
              </a:lnSpc>
              <a:spcAft>
                <a:spcPts val="1200"/>
              </a:spcAft>
              <a:defRPr sz="2000">
                <a:solidFill>
                  <a:srgbClr val="232F3E"/>
                </a:solidFill>
                <a:latin typeface="Amazon Ember Display"/>
              </a:defRPr>
            </a:lvl3pPr>
            <a:lvl4pPr marL="914400" indent="-228600">
              <a:lnSpc>
                <a:spcPct val="100000"/>
              </a:lnSpc>
              <a:spcAft>
                <a:spcPts val="1200"/>
              </a:spcAft>
              <a:defRPr sz="1800">
                <a:solidFill>
                  <a:srgbClr val="232F3E"/>
                </a:solidFill>
                <a:latin typeface="Amazon Ember Display"/>
              </a:defRPr>
            </a:lvl4pPr>
            <a:lvl5pPr marL="1144588" indent="-228600">
              <a:lnSpc>
                <a:spcPct val="100000"/>
              </a:lnSpc>
              <a:spcAft>
                <a:spcPts val="1200"/>
              </a:spcAft>
              <a:defRPr sz="1800">
                <a:solidFill>
                  <a:srgbClr val="232F3E"/>
                </a:solidFill>
                <a:latin typeface="Amazon Ember Display"/>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13" name="Header Right">
            <a:extLst>
              <a:ext uri="{FF2B5EF4-FFF2-40B4-BE49-F238E27FC236}">
                <a16:creationId xmlns:a16="http://schemas.microsoft.com/office/drawing/2014/main" id="{08B6087B-5128-4D07-A02C-11A4D91176A4}"/>
              </a:ext>
            </a:extLst>
          </p:cNvPr>
          <p:cNvSpPr>
            <a:spLocks noGrp="1"/>
          </p:cNvSpPr>
          <p:nvPr>
            <p:ph type="body" idx="13" hasCustomPrompt="1"/>
          </p:nvPr>
        </p:nvSpPr>
        <p:spPr>
          <a:xfrm>
            <a:off x="6163056" y="1053311"/>
            <a:ext cx="5669280" cy="440329"/>
          </a:xfrm>
          <a:noFill/>
        </p:spPr>
        <p:txBody>
          <a:bodyPr anchor="ctr">
            <a:noAutofit/>
          </a:bodyPr>
          <a:lstStyle>
            <a:lvl1pPr marL="0" indent="0">
              <a:lnSpc>
                <a:spcPct val="100000"/>
              </a:lnSpc>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3" name="Content Right">
            <a:extLst>
              <a:ext uri="{FF2B5EF4-FFF2-40B4-BE49-F238E27FC236}">
                <a16:creationId xmlns:a16="http://schemas.microsoft.com/office/drawing/2014/main" id="{7F5B85B9-BABC-44F6-B2AE-99F02670D702}"/>
              </a:ext>
            </a:extLst>
          </p:cNvPr>
          <p:cNvSpPr>
            <a:spLocks noGrp="1"/>
          </p:cNvSpPr>
          <p:nvPr>
            <p:ph idx="3" hasCustomPrompt="1"/>
          </p:nvPr>
        </p:nvSpPr>
        <p:spPr>
          <a:xfrm>
            <a:off x="6163056" y="1563624"/>
            <a:ext cx="5669280" cy="4873752"/>
          </a:xfrm>
        </p:spPr>
        <p:txBody>
          <a:bodyPr>
            <a:noAutofit/>
          </a:bodyPr>
          <a:lstStyle>
            <a:lvl1pPr>
              <a:lnSpc>
                <a:spcPct val="100000"/>
              </a:lnSpc>
              <a:spcAft>
                <a:spcPts val="1200"/>
              </a:spcAft>
              <a:defRPr sz="2800">
                <a:solidFill>
                  <a:srgbClr val="232F3E"/>
                </a:solidFill>
                <a:latin typeface="Amazon Ember Display"/>
              </a:defRPr>
            </a:lvl1pPr>
            <a:lvl2pPr marL="457200" indent="-228600">
              <a:lnSpc>
                <a:spcPct val="100000"/>
              </a:lnSpc>
              <a:spcAft>
                <a:spcPts val="1200"/>
              </a:spcAft>
              <a:defRPr sz="2400">
                <a:solidFill>
                  <a:srgbClr val="232F3E"/>
                </a:solidFill>
                <a:latin typeface="Amazon Ember Display"/>
              </a:defRPr>
            </a:lvl2pPr>
            <a:lvl3pPr marL="684213" indent="-228600">
              <a:lnSpc>
                <a:spcPct val="100000"/>
              </a:lnSpc>
              <a:spcAft>
                <a:spcPts val="1200"/>
              </a:spcAft>
              <a:defRPr sz="2000">
                <a:solidFill>
                  <a:srgbClr val="232F3E"/>
                </a:solidFill>
                <a:latin typeface="Amazon Ember Display"/>
              </a:defRPr>
            </a:lvl3pPr>
            <a:lvl4pPr marL="914400" indent="-228600">
              <a:lnSpc>
                <a:spcPct val="100000"/>
              </a:lnSpc>
              <a:spcAft>
                <a:spcPts val="1200"/>
              </a:spcAft>
              <a:defRPr sz="1800">
                <a:solidFill>
                  <a:srgbClr val="232F3E"/>
                </a:solidFill>
                <a:latin typeface="Amazon Ember Display"/>
              </a:defRPr>
            </a:lvl4pPr>
            <a:lvl5pPr marL="1144588" indent="-228600">
              <a:lnSpc>
                <a:spcPct val="100000"/>
              </a:lnSpc>
              <a:spcAft>
                <a:spcPts val="1200"/>
              </a:spcAft>
              <a:defRPr sz="1800">
                <a:solidFill>
                  <a:srgbClr val="232F3E"/>
                </a:solidFill>
                <a:latin typeface="Amazon Ember Display"/>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084784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Varia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chemeClr val="bg1"/>
                </a:solidFill>
              </a:defRPr>
            </a:lvl1pPr>
          </a:lstStyle>
          <a:p>
            <a:fld id="{4037B1B0-0345-4E15-985A-6BECCDBE474F}" type="slidenum">
              <a:rPr lang="en-US" smtClean="0"/>
              <a:pPr/>
              <a:t>‹#›</a:t>
            </a:fld>
            <a:endParaRPr lang="en-US" dirty="0"/>
          </a:p>
        </p:txBody>
      </p:sp>
      <p:sp>
        <p:nvSpPr>
          <p:cNvPr id="5" name="Title">
            <a:extLst>
              <a:ext uri="{FF2B5EF4-FFF2-40B4-BE49-F238E27FC236}">
                <a16:creationId xmlns:a16="http://schemas.microsoft.com/office/drawing/2014/main" id="{1D95C62C-EA11-4B27-9639-F8BCE11725B6}"/>
              </a:ext>
            </a:extLst>
          </p:cNvPr>
          <p:cNvSpPr>
            <a:spLocks noGrp="1"/>
          </p:cNvSpPr>
          <p:nvPr>
            <p:ph type="title" idx="1" hasCustomPrompt="1"/>
          </p:nvPr>
        </p:nvSpPr>
        <p:spPr>
          <a:xfrm>
            <a:off x="457200" y="2503472"/>
            <a:ext cx="8946292" cy="1673352"/>
          </a:xfrm>
        </p:spPr>
        <p:txBody>
          <a:bodyPr anchor="b">
            <a:normAutofit/>
          </a:bodyPr>
          <a:lstStyle>
            <a:lvl1pPr algn="l">
              <a:spcBef>
                <a:spcPts val="0"/>
              </a:spcBef>
              <a:spcAft>
                <a:spcPts val="0"/>
              </a:spcAft>
              <a:defRPr sz="4800">
                <a:solidFill>
                  <a:schemeClr val="bg1"/>
                </a:solidFill>
                <a:latin typeface="Amazon Ember Display Heavy"/>
              </a:defRPr>
            </a:lvl1pPr>
          </a:lstStyle>
          <a:p>
            <a:r>
              <a:rPr lang="en-US" dirty="0"/>
              <a:t>Enter Module Title</a:t>
            </a:r>
          </a:p>
        </p:txBody>
      </p:sp>
      <p:sp>
        <p:nvSpPr>
          <p:cNvPr id="2" name="Subtitle">
            <a:extLst>
              <a:ext uri="{FF2B5EF4-FFF2-40B4-BE49-F238E27FC236}">
                <a16:creationId xmlns:a16="http://schemas.microsoft.com/office/drawing/2014/main" id="{5306A075-06B6-4644-A82F-DAE4D29918FB}"/>
              </a:ext>
            </a:extLst>
          </p:cNvPr>
          <p:cNvSpPr>
            <a:spLocks noGrp="1"/>
          </p:cNvSpPr>
          <p:nvPr>
            <p:ph type="body" idx="2" hasCustomPrompt="1"/>
          </p:nvPr>
        </p:nvSpPr>
        <p:spPr>
          <a:xfrm>
            <a:off x="457200" y="4224832"/>
            <a:ext cx="8946292" cy="995898"/>
          </a:xfrm>
        </p:spPr>
        <p:txBody>
          <a:bodyPr>
            <a:normAutofit/>
          </a:bodyPr>
          <a:lstStyle>
            <a:lvl1pPr marL="0" indent="0" algn="l">
              <a:spcBef>
                <a:spcPts val="0"/>
              </a:spcBef>
              <a:spcAft>
                <a:spcPts val="0"/>
              </a:spcAft>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Course Title</a:t>
            </a:r>
          </a:p>
        </p:txBody>
      </p:sp>
      <p:pic>
        <p:nvPicPr>
          <p:cNvPr id="4" name="Copyright2">
            <a:extLst>
              <a:ext uri="{FF2B5EF4-FFF2-40B4-BE49-F238E27FC236}">
                <a16:creationId xmlns:a16="http://schemas.microsoft.com/office/drawing/2014/main" id="{D92B13EB-841E-4A00-B345-D5601EDE0664}"/>
              </a:ext>
              <a:ext uri="{C183D7F6-B498-43B3-948B-1728B52AA6E4}">
                <adec:decorative xmlns:adec="http://schemas.microsoft.com/office/drawing/2017/decorative" val="1"/>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3799983" y="6446520"/>
            <a:ext cx="4610100" cy="311150"/>
          </a:xfrm>
          <a:prstGeom prst="rect">
            <a:avLst/>
          </a:prstGeom>
        </p:spPr>
      </p:pic>
    </p:spTree>
    <p:extLst>
      <p:ext uri="{BB962C8B-B14F-4D97-AF65-F5344CB8AC3E}">
        <p14:creationId xmlns:p14="http://schemas.microsoft.com/office/powerpoint/2010/main" val="283696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Header, Content, Full Height Picture">
    <p:bg>
      <p:bgPr>
        <a:solidFill>
          <a:schemeClr val="bg1"/>
        </a:solidFill>
        <a:effectLst/>
      </p:bgPr>
    </p:bg>
    <p:spTree>
      <p:nvGrpSpPr>
        <p:cNvPr id="1" name=""/>
        <p:cNvGrpSpPr/>
        <p:nvPr/>
      </p:nvGrpSpPr>
      <p:grpSpPr>
        <a:xfrm>
          <a:off x="0" y="0"/>
          <a:ext cx="0" cy="0"/>
          <a:chOff x="0" y="0"/>
          <a:chExt cx="0" cy="0"/>
        </a:xfrm>
      </p:grpSpPr>
      <p:pic>
        <p:nvPicPr>
          <p:cNvPr id="99" name="Background">
            <a:extLst>
              <a:ext uri="{FF2B5EF4-FFF2-40B4-BE49-F238E27FC236}">
                <a16:creationId xmlns:a16="http://schemas.microsoft.com/office/drawing/2014/main" id="{DEF6C79C-9D0E-41C2-AA50-8E21FCE741EA}"/>
              </a:ext>
              <a:ext uri="{C183D7F6-B498-43B3-948B-1728B52AA6E4}">
                <adec:decorative xmlns:adec="http://schemas.microsoft.com/office/drawing/2017/decorative" val="1"/>
              </a:ext>
            </a:extLst>
          </p:cNvPr>
          <p:cNvPicPr>
            <a:picLocks/>
          </p:cNvPicPr>
          <p:nvPr/>
        </p:nvPicPr>
        <p:blipFill rotWithShape="1">
          <a:blip r:embed="rId3">
            <a:extLst>
              <a:ext uri="{28A0092B-C50C-407E-A947-70E740481C1C}">
                <a14:useLocalDpi xmlns:a14="http://schemas.microsoft.com/office/drawing/2010/main" val="0"/>
              </a:ext>
            </a:extLst>
          </a:blip>
          <a:srcRect r="50690"/>
          <a:stretch/>
        </p:blipFill>
        <p:spPr>
          <a:xfrm>
            <a:off x="365761" y="1059966"/>
            <a:ext cx="5663184" cy="459972"/>
          </a:xfrm>
          <a:prstGeom prst="rect">
            <a:avLst/>
          </a:prstGeom>
        </p:spPr>
      </p:pic>
      <p:sp>
        <p:nvSpPr>
          <p:cNvPr id="97" name="Slide Number">
            <a:extLst>
              <a:ext uri="{FF2B5EF4-FFF2-40B4-BE49-F238E27FC236}">
                <a16:creationId xmlns:a16="http://schemas.microsoft.com/office/drawing/2014/main" id="{73F8E55C-0C56-481E-96C0-45506B8577FA}"/>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header, content, and full height picture</a:t>
            </a:r>
          </a:p>
        </p:txBody>
      </p:sp>
      <p:sp>
        <p:nvSpPr>
          <p:cNvPr id="12" name="Header">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1" y="1051560"/>
            <a:ext cx="5669279" cy="440329"/>
          </a:xfrm>
          <a:noFill/>
          <a:ln>
            <a:noFill/>
          </a:ln>
        </p:spPr>
        <p:txBody>
          <a:bodyPr anchor="ctr">
            <a:noAutofit/>
          </a:bodyPr>
          <a:lstStyle>
            <a:lvl1pPr marL="0" indent="0">
              <a:lnSpc>
                <a:spcPct val="100000"/>
              </a:lnSpc>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2" name="Content">
            <a:extLst>
              <a:ext uri="{FF2B5EF4-FFF2-40B4-BE49-F238E27FC236}">
                <a16:creationId xmlns:a16="http://schemas.microsoft.com/office/drawing/2014/main" id="{EEA0232A-1E36-4B66-8855-7774205AD335}"/>
              </a:ext>
            </a:extLst>
          </p:cNvPr>
          <p:cNvSpPr>
            <a:spLocks noGrp="1"/>
          </p:cNvSpPr>
          <p:nvPr>
            <p:ph idx="2" hasCustomPrompt="1"/>
          </p:nvPr>
        </p:nvSpPr>
        <p:spPr>
          <a:xfrm>
            <a:off x="365760" y="1554480"/>
            <a:ext cx="5669280" cy="4881742"/>
          </a:xfrm>
        </p:spPr>
        <p:txBody>
          <a:bodyPr>
            <a:normAutofit/>
          </a:bodyPr>
          <a:lstStyle>
            <a:lvl1pPr>
              <a:lnSpc>
                <a:spcPct val="100000"/>
              </a:lnSpc>
              <a:spcAft>
                <a:spcPts val="1200"/>
              </a:spcAft>
              <a:defRPr sz="2800">
                <a:solidFill>
                  <a:srgbClr val="232F3E"/>
                </a:solidFill>
              </a:defRPr>
            </a:lvl1pPr>
            <a:lvl2pPr marL="457200" indent="-228600">
              <a:lnSpc>
                <a:spcPct val="100000"/>
              </a:lnSpc>
              <a:spcAft>
                <a:spcPts val="1200"/>
              </a:spcAft>
              <a:defRPr sz="2400">
                <a:solidFill>
                  <a:srgbClr val="232F3E"/>
                </a:solidFill>
              </a:defRPr>
            </a:lvl2pPr>
            <a:lvl3pPr marL="684213" indent="-228600">
              <a:lnSpc>
                <a:spcPct val="100000"/>
              </a:lnSpc>
              <a:spcAft>
                <a:spcPts val="1200"/>
              </a:spcAft>
              <a:defRPr sz="2000">
                <a:solidFill>
                  <a:srgbClr val="232F3E"/>
                </a:solidFill>
              </a:defRPr>
            </a:lvl3pPr>
            <a:lvl4pPr marL="914400" indent="-228600">
              <a:lnSpc>
                <a:spcPct val="100000"/>
              </a:lnSpc>
              <a:spcAft>
                <a:spcPts val="1200"/>
              </a:spcAft>
              <a:defRPr sz="1800">
                <a:solidFill>
                  <a:srgbClr val="232F3E"/>
                </a:solidFill>
              </a:defRPr>
            </a:lvl4pPr>
            <a:lvl5pPr marL="1144588" indent="-228600">
              <a:lnSpc>
                <a:spcPct val="100000"/>
              </a:lnSpc>
              <a:spcAft>
                <a:spcPts val="12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2" name="Picture">
            <a:extLst>
              <a:ext uri="{FF2B5EF4-FFF2-40B4-BE49-F238E27FC236}">
                <a16:creationId xmlns:a16="http://schemas.microsoft.com/office/drawing/2014/main" id="{E9ECC349-DC9E-43B4-9780-22F11542C500}"/>
              </a:ext>
              <a:ext uri="{C183D7F6-B498-43B3-948B-1728B52AA6E4}">
                <adec:decorative xmlns:adec="http://schemas.microsoft.com/office/drawing/2017/decorative" val="1"/>
              </a:ext>
            </a:extLst>
          </p:cNvPr>
          <p:cNvSpPr>
            <a:spLocks noGrp="1"/>
          </p:cNvSpPr>
          <p:nvPr>
            <p:ph type="pic" idx="22" hasCustomPrompt="1"/>
          </p:nvPr>
        </p:nvSpPr>
        <p:spPr>
          <a:xfrm>
            <a:off x="6163056" y="1046819"/>
            <a:ext cx="5669280" cy="5398103"/>
          </a:xfrm>
        </p:spPr>
        <p:txBody>
          <a:bodyPr anchor="t">
            <a:noAutofit/>
          </a:bodyPr>
          <a:lstStyle>
            <a:lvl1pPr marL="0" indent="0" algn="ctr">
              <a:buNone/>
              <a:defRPr sz="2800">
                <a:solidFill>
                  <a:srgbClr val="232F3E"/>
                </a:solidFill>
              </a:defRPr>
            </a:lvl1pPr>
          </a:lstStyle>
          <a:p>
            <a:r>
              <a:rPr lang="en-US" dirty="0"/>
              <a:t>Click icon to add image</a:t>
            </a:r>
          </a:p>
        </p:txBody>
      </p:sp>
    </p:spTree>
    <p:custDataLst>
      <p:tags r:id="rId1"/>
    </p:custDataLst>
    <p:extLst>
      <p:ext uri="{BB962C8B-B14F-4D97-AF65-F5344CB8AC3E}">
        <p14:creationId xmlns:p14="http://schemas.microsoft.com/office/powerpoint/2010/main" val="2368802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2 Pictures, 2 Headers, and 2 Text Column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173D7629-1A9C-4345-AAF8-04B661B01BFF}"/>
              </a:ext>
              <a:ext uri="{C183D7F6-B498-43B3-948B-1728B52AA6E4}">
                <adec:decorative xmlns:adec="http://schemas.microsoft.com/office/drawing/2017/decorative" val="1"/>
              </a:ext>
            </a:extLst>
          </p:cNvPr>
          <p:cNvGrpSpPr/>
          <p:nvPr/>
        </p:nvGrpSpPr>
        <p:grpSpPr>
          <a:xfrm>
            <a:off x="365759" y="1028377"/>
            <a:ext cx="11484866" cy="2850096"/>
            <a:chOff x="365759" y="1028377"/>
            <a:chExt cx="11484866" cy="2850096"/>
          </a:xfrm>
        </p:grpSpPr>
        <p:pic>
          <p:nvPicPr>
            <p:cNvPr id="96" name="Background">
              <a:extLst>
                <a:ext uri="{FF2B5EF4-FFF2-40B4-BE49-F238E27FC236}">
                  <a16:creationId xmlns:a16="http://schemas.microsoft.com/office/drawing/2014/main" id="{7D5C187B-1A36-4731-9D73-181529A36405}"/>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3438144"/>
              <a:ext cx="11460480" cy="440329"/>
            </a:xfrm>
            <a:prstGeom prst="rect">
              <a:avLst/>
            </a:prstGeom>
          </p:spPr>
        </p:pic>
        <p:pic>
          <p:nvPicPr>
            <p:cNvPr id="95" name="Divider">
              <a:extLst>
                <a:ext uri="{FF2B5EF4-FFF2-40B4-BE49-F238E27FC236}">
                  <a16:creationId xmlns:a16="http://schemas.microsoft.com/office/drawing/2014/main" id="{2BB9B5CB-6BB1-45BC-9AA7-38BB668B8A35}"/>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grpSp>
      <p:sp>
        <p:nvSpPr>
          <p:cNvPr id="97" name="Slide Number">
            <a:extLst>
              <a:ext uri="{FF2B5EF4-FFF2-40B4-BE49-F238E27FC236}">
                <a16:creationId xmlns:a16="http://schemas.microsoft.com/office/drawing/2014/main" id="{BF7951DD-641A-4F55-851E-3A3DAE5483D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2 pictures, 2 headers, and 2 text columns</a:t>
            </a:r>
          </a:p>
        </p:txBody>
      </p:sp>
      <p:sp>
        <p:nvSpPr>
          <p:cNvPr id="22" name="Picture Left">
            <a:extLst>
              <a:ext uri="{FF2B5EF4-FFF2-40B4-BE49-F238E27FC236}">
                <a16:creationId xmlns:a16="http://schemas.microsoft.com/office/drawing/2014/main" id="{D20A7D1A-2EBE-48DA-AE10-ADAE1FC9C413}"/>
              </a:ext>
              <a:ext uri="{C183D7F6-B498-43B3-948B-1728B52AA6E4}">
                <adec:decorative xmlns:adec="http://schemas.microsoft.com/office/drawing/2017/decorative" val="1"/>
              </a:ext>
            </a:extLst>
          </p:cNvPr>
          <p:cNvSpPr>
            <a:spLocks noGrp="1"/>
          </p:cNvSpPr>
          <p:nvPr>
            <p:ph type="pic" idx="22" hasCustomPrompt="1"/>
          </p:nvPr>
        </p:nvSpPr>
        <p:spPr>
          <a:xfrm>
            <a:off x="2057400"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2" name="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3438144"/>
            <a:ext cx="5669280" cy="440329"/>
          </a:xfrm>
          <a:noFill/>
          <a:ln>
            <a:noFill/>
          </a:ln>
        </p:spPr>
        <p:txBody>
          <a:bodyPr anchor="ctr">
            <a:noAutofit/>
          </a:bodyPr>
          <a:lstStyle>
            <a:lvl1pPr marL="0" indent="0">
              <a:lnSpc>
                <a:spcPct val="100000"/>
              </a:lnSpc>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3" name="Content Left">
            <a:extLst>
              <a:ext uri="{FF2B5EF4-FFF2-40B4-BE49-F238E27FC236}">
                <a16:creationId xmlns:a16="http://schemas.microsoft.com/office/drawing/2014/main" id="{5ACBD598-6775-4223-B2AB-B169A112E3FF}"/>
              </a:ext>
            </a:extLst>
          </p:cNvPr>
          <p:cNvSpPr>
            <a:spLocks noGrp="1"/>
          </p:cNvSpPr>
          <p:nvPr>
            <p:ph idx="3" hasCustomPrompt="1"/>
          </p:nvPr>
        </p:nvSpPr>
        <p:spPr>
          <a:xfrm>
            <a:off x="365760" y="3895344"/>
            <a:ext cx="5669280" cy="2551176"/>
          </a:xfrm>
        </p:spPr>
        <p:txBody>
          <a:bodyPr>
            <a:noAutofit/>
          </a:bodyPr>
          <a:lstStyle>
            <a:lvl1pPr>
              <a:lnSpc>
                <a:spcPct val="100000"/>
              </a:lnSpc>
              <a:spcAft>
                <a:spcPts val="600"/>
              </a:spcAft>
              <a:defRPr sz="2800">
                <a:solidFill>
                  <a:srgbClr val="232F3E"/>
                </a:solidFill>
                <a:latin typeface="Amazon Ember Display"/>
              </a:defRPr>
            </a:lvl1pPr>
            <a:lvl2pPr marL="457200" indent="-228600">
              <a:lnSpc>
                <a:spcPct val="100000"/>
              </a:lnSpc>
              <a:spcAft>
                <a:spcPts val="600"/>
              </a:spcAft>
              <a:defRPr sz="2400">
                <a:solidFill>
                  <a:srgbClr val="232F3E"/>
                </a:solidFill>
                <a:latin typeface="Amazon Ember Display"/>
              </a:defRPr>
            </a:lvl2pPr>
            <a:lvl3pPr marL="684213" indent="-228600">
              <a:lnSpc>
                <a:spcPct val="100000"/>
              </a:lnSpc>
              <a:spcAft>
                <a:spcPts val="600"/>
              </a:spcAft>
              <a:defRPr sz="2000">
                <a:solidFill>
                  <a:srgbClr val="232F3E"/>
                </a:solidFill>
                <a:latin typeface="Amazon Ember Display"/>
              </a:defRPr>
            </a:lvl3pPr>
            <a:lvl4pPr marL="914400" indent="-228600">
              <a:lnSpc>
                <a:spcPct val="100000"/>
              </a:lnSpc>
              <a:spcAft>
                <a:spcPts val="600"/>
              </a:spcAft>
              <a:defRPr sz="1800">
                <a:solidFill>
                  <a:srgbClr val="232F3E"/>
                </a:solidFill>
                <a:latin typeface="Amazon Ember Display"/>
              </a:defRPr>
            </a:lvl4pPr>
            <a:lvl5pPr marL="1144588" indent="-228600">
              <a:lnSpc>
                <a:spcPct val="100000"/>
              </a:lnSpc>
              <a:spcAft>
                <a:spcPts val="600"/>
              </a:spcAft>
              <a:defRPr sz="1800">
                <a:solidFill>
                  <a:srgbClr val="232F3E"/>
                </a:solidFill>
                <a:latin typeface="Amazon Ember Display"/>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3" name="Picture Right">
            <a:extLst>
              <a:ext uri="{FF2B5EF4-FFF2-40B4-BE49-F238E27FC236}">
                <a16:creationId xmlns:a16="http://schemas.microsoft.com/office/drawing/2014/main" id="{0FC9A3C9-76CB-45ED-925D-DF04C6D528DC}"/>
              </a:ext>
              <a:ext uri="{C183D7F6-B498-43B3-948B-1728B52AA6E4}">
                <adec:decorative xmlns:adec="http://schemas.microsoft.com/office/drawing/2017/decorative" val="1"/>
              </a:ext>
            </a:extLst>
          </p:cNvPr>
          <p:cNvSpPr>
            <a:spLocks noGrp="1"/>
          </p:cNvSpPr>
          <p:nvPr>
            <p:ph type="pic" idx="23" hasCustomPrompt="1"/>
          </p:nvPr>
        </p:nvSpPr>
        <p:spPr>
          <a:xfrm>
            <a:off x="7891272"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3" name="Header Right">
            <a:extLst>
              <a:ext uri="{FF2B5EF4-FFF2-40B4-BE49-F238E27FC236}">
                <a16:creationId xmlns:a16="http://schemas.microsoft.com/office/drawing/2014/main" id="{08B6087B-5128-4D07-A02C-11A4D91176A4}"/>
              </a:ext>
            </a:extLst>
          </p:cNvPr>
          <p:cNvSpPr>
            <a:spLocks noGrp="1"/>
          </p:cNvSpPr>
          <p:nvPr>
            <p:ph type="body" idx="13" hasCustomPrompt="1"/>
          </p:nvPr>
        </p:nvSpPr>
        <p:spPr>
          <a:xfrm>
            <a:off x="6163056" y="3438144"/>
            <a:ext cx="5669280" cy="440329"/>
          </a:xfrm>
          <a:noFill/>
        </p:spPr>
        <p:txBody>
          <a:bodyPr anchor="ctr">
            <a:noAutofit/>
          </a:bodyPr>
          <a:lstStyle>
            <a:lvl1pPr marL="0" indent="0">
              <a:lnSpc>
                <a:spcPct val="100000"/>
              </a:lnSpc>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4" name="Content Right">
            <a:extLst>
              <a:ext uri="{FF2B5EF4-FFF2-40B4-BE49-F238E27FC236}">
                <a16:creationId xmlns:a16="http://schemas.microsoft.com/office/drawing/2014/main" id="{7F5B85B9-BABC-44F6-B2AE-99F02670D702}"/>
              </a:ext>
            </a:extLst>
          </p:cNvPr>
          <p:cNvSpPr>
            <a:spLocks noGrp="1"/>
          </p:cNvSpPr>
          <p:nvPr>
            <p:ph idx="4" hasCustomPrompt="1"/>
          </p:nvPr>
        </p:nvSpPr>
        <p:spPr>
          <a:xfrm>
            <a:off x="6163056" y="3895344"/>
            <a:ext cx="5669280" cy="2551176"/>
          </a:xfrm>
        </p:spPr>
        <p:txBody>
          <a:bodyPr>
            <a:noAutofit/>
          </a:bodyPr>
          <a:lstStyle>
            <a:lvl1pPr>
              <a:lnSpc>
                <a:spcPct val="100000"/>
              </a:lnSpc>
              <a:spcAft>
                <a:spcPts val="600"/>
              </a:spcAft>
              <a:defRPr sz="2800">
                <a:solidFill>
                  <a:srgbClr val="232F3E"/>
                </a:solidFill>
                <a:latin typeface="Amazon Ember Display"/>
              </a:defRPr>
            </a:lvl1pPr>
            <a:lvl2pPr marL="457200" indent="-228600">
              <a:lnSpc>
                <a:spcPct val="100000"/>
              </a:lnSpc>
              <a:spcAft>
                <a:spcPts val="600"/>
              </a:spcAft>
              <a:defRPr sz="2400">
                <a:solidFill>
                  <a:srgbClr val="232F3E"/>
                </a:solidFill>
                <a:latin typeface="Amazon Ember Display"/>
              </a:defRPr>
            </a:lvl2pPr>
            <a:lvl3pPr marL="684213" indent="-228600">
              <a:lnSpc>
                <a:spcPct val="100000"/>
              </a:lnSpc>
              <a:spcAft>
                <a:spcPts val="600"/>
              </a:spcAft>
              <a:defRPr sz="2000">
                <a:solidFill>
                  <a:srgbClr val="232F3E"/>
                </a:solidFill>
                <a:latin typeface="Amazon Ember Display"/>
              </a:defRPr>
            </a:lvl3pPr>
            <a:lvl4pPr marL="914400" indent="-228600">
              <a:lnSpc>
                <a:spcPct val="100000"/>
              </a:lnSpc>
              <a:spcAft>
                <a:spcPts val="600"/>
              </a:spcAft>
              <a:defRPr sz="1800">
                <a:solidFill>
                  <a:srgbClr val="232F3E"/>
                </a:solidFill>
                <a:latin typeface="Amazon Ember Display"/>
              </a:defRPr>
            </a:lvl4pPr>
            <a:lvl5pPr marL="1144588" indent="-228600">
              <a:lnSpc>
                <a:spcPct val="100000"/>
              </a:lnSpc>
              <a:spcAft>
                <a:spcPts val="600"/>
              </a:spcAft>
              <a:defRPr sz="1800">
                <a:solidFill>
                  <a:srgbClr val="232F3E"/>
                </a:solidFill>
                <a:latin typeface="Amazon Ember Display"/>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3083266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reserve="1">
  <p:cSld name="Title and 3 Columns">
    <p:bg>
      <p:bgPr>
        <a:solidFill>
          <a:schemeClr val="bg1"/>
        </a:solid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462D2B2A-D218-4356-AEF2-F7FF4059392D}"/>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5"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and 3 text columns</a:t>
            </a:r>
          </a:p>
        </p:txBody>
      </p:sp>
      <p:pic>
        <p:nvPicPr>
          <p:cNvPr id="99" name="Divider">
            <a:extLst>
              <a:ext uri="{FF2B5EF4-FFF2-40B4-BE49-F238E27FC236}">
                <a16:creationId xmlns:a16="http://schemas.microsoft.com/office/drawing/2014/main" id="{7EE2A4FF-27FC-4124-82F8-941EBFCC0E4F}"/>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2" name="Content Left">
            <a:extLst>
              <a:ext uri="{FF2B5EF4-FFF2-40B4-BE49-F238E27FC236}">
                <a16:creationId xmlns:a16="http://schemas.microsoft.com/office/drawing/2014/main" id="{8A73B5A2-5001-4FA4-B113-0F6124F1F6A0}"/>
              </a:ext>
            </a:extLst>
          </p:cNvPr>
          <p:cNvSpPr>
            <a:spLocks noGrp="1"/>
          </p:cNvSpPr>
          <p:nvPr>
            <p:ph idx="2" hasCustomPrompt="1"/>
          </p:nvPr>
        </p:nvSpPr>
        <p:spPr>
          <a:xfrm>
            <a:off x="365760" y="1097280"/>
            <a:ext cx="3749040" cy="5330952"/>
          </a:xfrm>
        </p:spPr>
        <p:txBody>
          <a:bodyPr>
            <a:noAutofit/>
          </a:bodyPr>
          <a:lstStyle>
            <a:lvl1pPr>
              <a:lnSpc>
                <a:spcPct val="100000"/>
              </a:lnSpc>
              <a:spcAft>
                <a:spcPts val="600"/>
              </a:spcAft>
              <a:defRPr sz="2800">
                <a:solidFill>
                  <a:srgbClr val="232F3E"/>
                </a:solidFill>
              </a:defRPr>
            </a:lvl1pPr>
            <a:lvl2pPr marL="457200"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Content Middle">
            <a:extLst>
              <a:ext uri="{FF2B5EF4-FFF2-40B4-BE49-F238E27FC236}">
                <a16:creationId xmlns:a16="http://schemas.microsoft.com/office/drawing/2014/main" id="{951E617C-D9F7-4098-883E-6A048DBCF862}"/>
              </a:ext>
            </a:extLst>
          </p:cNvPr>
          <p:cNvSpPr>
            <a:spLocks noGrp="1"/>
          </p:cNvSpPr>
          <p:nvPr>
            <p:ph idx="3" hasCustomPrompt="1"/>
          </p:nvPr>
        </p:nvSpPr>
        <p:spPr>
          <a:xfrm>
            <a:off x="4224528" y="1097280"/>
            <a:ext cx="3749040" cy="5330952"/>
          </a:xfrm>
        </p:spPr>
        <p:txBody>
          <a:bodyPr>
            <a:noAutofit/>
          </a:bodyPr>
          <a:lstStyle>
            <a:lvl1pPr>
              <a:lnSpc>
                <a:spcPct val="100000"/>
              </a:lnSpc>
              <a:spcAft>
                <a:spcPts val="600"/>
              </a:spcAft>
              <a:defRPr sz="2800">
                <a:solidFill>
                  <a:srgbClr val="232F3E"/>
                </a:solidFill>
              </a:defRPr>
            </a:lvl1pPr>
            <a:lvl2pPr marL="457200"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4" name="Content Right">
            <a:extLst>
              <a:ext uri="{FF2B5EF4-FFF2-40B4-BE49-F238E27FC236}">
                <a16:creationId xmlns:a16="http://schemas.microsoft.com/office/drawing/2014/main" id="{A8A7CEA5-195D-4DB0-B5A3-06CEEA93C108}"/>
              </a:ext>
            </a:extLst>
          </p:cNvPr>
          <p:cNvSpPr>
            <a:spLocks noGrp="1"/>
          </p:cNvSpPr>
          <p:nvPr>
            <p:ph idx="4" hasCustomPrompt="1"/>
          </p:nvPr>
        </p:nvSpPr>
        <p:spPr>
          <a:xfrm>
            <a:off x="8083296" y="1097280"/>
            <a:ext cx="3749040" cy="5330952"/>
          </a:xfrm>
        </p:spPr>
        <p:txBody>
          <a:bodyPr>
            <a:noAutofit/>
          </a:bodyPr>
          <a:lstStyle>
            <a:lvl1pPr>
              <a:lnSpc>
                <a:spcPct val="100000"/>
              </a:lnSpc>
              <a:spcAft>
                <a:spcPts val="600"/>
              </a:spcAft>
              <a:defRPr sz="2800">
                <a:solidFill>
                  <a:srgbClr val="232F3E"/>
                </a:solidFill>
              </a:defRPr>
            </a:lvl1pPr>
            <a:lvl2pPr marL="457200"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44710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reserve="1">
  <p:cSld name="Title, 3 Headers, and 3 Text Columns">
    <p:bg>
      <p:bgPr>
        <a:solidFill>
          <a:schemeClr val="bg1"/>
        </a:solidFill>
        <a:effectLst/>
      </p:bgPr>
    </p:bg>
    <p:spTree>
      <p:nvGrpSpPr>
        <p:cNvPr id="1" name=""/>
        <p:cNvGrpSpPr/>
        <p:nvPr/>
      </p:nvGrpSpPr>
      <p:grpSpPr>
        <a:xfrm>
          <a:off x="0" y="0"/>
          <a:ext cx="0" cy="0"/>
          <a:chOff x="0" y="0"/>
          <a:chExt cx="0" cy="0"/>
        </a:xfrm>
      </p:grpSpPr>
      <p:pic>
        <p:nvPicPr>
          <p:cNvPr id="99" name="Background">
            <a:extLst>
              <a:ext uri="{FF2B5EF4-FFF2-40B4-BE49-F238E27FC236}">
                <a16:creationId xmlns:a16="http://schemas.microsoft.com/office/drawing/2014/main" id="{5E94278F-C163-4179-AC1B-35DE088D94AB}"/>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1053311"/>
            <a:ext cx="11460480" cy="440329"/>
          </a:xfrm>
          <a:prstGeom prst="rect">
            <a:avLst/>
          </a:prstGeom>
        </p:spPr>
      </p:pic>
      <p:sp>
        <p:nvSpPr>
          <p:cNvPr id="97" name="Slide Number">
            <a:extLst>
              <a:ext uri="{FF2B5EF4-FFF2-40B4-BE49-F238E27FC236}">
                <a16:creationId xmlns:a16="http://schemas.microsoft.com/office/drawing/2014/main" id="{D472F160-9C3B-4BD6-99BB-267BDD7DD312}"/>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5"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3 headers, and 3 text columns</a:t>
            </a:r>
          </a:p>
        </p:txBody>
      </p:sp>
      <p:sp>
        <p:nvSpPr>
          <p:cNvPr id="12" name="Content 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1053311"/>
            <a:ext cx="3749040" cy="440329"/>
          </a:xfrm>
          <a:noFill/>
          <a:ln>
            <a:noFill/>
          </a:ln>
        </p:spPr>
        <p:txBody>
          <a:bodyPr anchor="ctr">
            <a:noAutofit/>
          </a:bodyPr>
          <a:lstStyle>
            <a:lvl1pPr marL="0" indent="0">
              <a:lnSpc>
                <a:spcPct val="100000"/>
              </a:lnSpc>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2" name="Content Left">
            <a:extLst>
              <a:ext uri="{FF2B5EF4-FFF2-40B4-BE49-F238E27FC236}">
                <a16:creationId xmlns:a16="http://schemas.microsoft.com/office/drawing/2014/main" id="{5ACBD598-6775-4223-B2AB-B169A112E3FF}"/>
              </a:ext>
            </a:extLst>
          </p:cNvPr>
          <p:cNvSpPr>
            <a:spLocks noGrp="1"/>
          </p:cNvSpPr>
          <p:nvPr>
            <p:ph type="body" idx="2" hasCustomPrompt="1"/>
          </p:nvPr>
        </p:nvSpPr>
        <p:spPr>
          <a:xfrm>
            <a:off x="365760" y="1563624"/>
            <a:ext cx="3749040" cy="4873752"/>
          </a:xfrm>
        </p:spPr>
        <p:txBody>
          <a:bodyPr>
            <a:noAutofit/>
          </a:bodyPr>
          <a:lstStyle>
            <a:lvl1pPr>
              <a:lnSpc>
                <a:spcPct val="100000"/>
              </a:lnSpc>
              <a:spcAft>
                <a:spcPts val="600"/>
              </a:spcAft>
              <a:defRPr sz="2800">
                <a:solidFill>
                  <a:srgbClr val="232F3E"/>
                </a:solidFill>
              </a:defRPr>
            </a:lvl1pPr>
            <a:lvl2pPr marL="457200"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13" name="Content Header Middle">
            <a:extLst>
              <a:ext uri="{FF2B5EF4-FFF2-40B4-BE49-F238E27FC236}">
                <a16:creationId xmlns:a16="http://schemas.microsoft.com/office/drawing/2014/main" id="{04C41CFA-9BF9-474A-89A9-E22790A538E2}"/>
              </a:ext>
            </a:extLst>
          </p:cNvPr>
          <p:cNvSpPr>
            <a:spLocks noGrp="1"/>
          </p:cNvSpPr>
          <p:nvPr>
            <p:ph type="body" idx="13" hasCustomPrompt="1"/>
          </p:nvPr>
        </p:nvSpPr>
        <p:spPr>
          <a:xfrm>
            <a:off x="4224528" y="1053311"/>
            <a:ext cx="3749040" cy="440329"/>
          </a:xfrm>
          <a:noFill/>
          <a:ln>
            <a:noFill/>
          </a:ln>
        </p:spPr>
        <p:txBody>
          <a:bodyPr anchor="ctr">
            <a:noAutofit/>
          </a:bodyPr>
          <a:lstStyle>
            <a:lvl1pPr marL="0" indent="0">
              <a:lnSpc>
                <a:spcPct val="100000"/>
              </a:lnSpc>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3" name="Content Middle">
            <a:extLst>
              <a:ext uri="{FF2B5EF4-FFF2-40B4-BE49-F238E27FC236}">
                <a16:creationId xmlns:a16="http://schemas.microsoft.com/office/drawing/2014/main" id="{7F5B85B9-BABC-44F6-B2AE-99F02670D702}"/>
              </a:ext>
            </a:extLst>
          </p:cNvPr>
          <p:cNvSpPr>
            <a:spLocks noGrp="1"/>
          </p:cNvSpPr>
          <p:nvPr>
            <p:ph type="body" idx="3" hasCustomPrompt="1"/>
          </p:nvPr>
        </p:nvSpPr>
        <p:spPr>
          <a:xfrm>
            <a:off x="4224528" y="1563624"/>
            <a:ext cx="3749040" cy="4873752"/>
          </a:xfrm>
        </p:spPr>
        <p:txBody>
          <a:bodyPr>
            <a:noAutofit/>
          </a:bodyPr>
          <a:lstStyle>
            <a:lvl1pPr>
              <a:lnSpc>
                <a:spcPct val="100000"/>
              </a:lnSpc>
              <a:spcAft>
                <a:spcPts val="600"/>
              </a:spcAft>
              <a:defRPr sz="2800">
                <a:solidFill>
                  <a:srgbClr val="232F3E"/>
                </a:solidFill>
              </a:defRPr>
            </a:lvl1pPr>
            <a:lvl2pPr marL="457200"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14" name="Content Header Right">
            <a:extLst>
              <a:ext uri="{FF2B5EF4-FFF2-40B4-BE49-F238E27FC236}">
                <a16:creationId xmlns:a16="http://schemas.microsoft.com/office/drawing/2014/main" id="{B3EBECE3-35F9-4AF4-A8A7-FD546C7C32D6}"/>
              </a:ext>
            </a:extLst>
          </p:cNvPr>
          <p:cNvSpPr>
            <a:spLocks noGrp="1"/>
          </p:cNvSpPr>
          <p:nvPr>
            <p:ph type="body" idx="14" hasCustomPrompt="1"/>
          </p:nvPr>
        </p:nvSpPr>
        <p:spPr>
          <a:xfrm>
            <a:off x="8083296" y="1053311"/>
            <a:ext cx="3749040" cy="440329"/>
          </a:xfrm>
          <a:noFill/>
          <a:ln>
            <a:noFill/>
          </a:ln>
        </p:spPr>
        <p:txBody>
          <a:bodyPr anchor="ctr">
            <a:noAutofit/>
          </a:bodyPr>
          <a:lstStyle>
            <a:lvl1pPr marL="0" indent="0">
              <a:lnSpc>
                <a:spcPct val="100000"/>
              </a:lnSpc>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4" name="Content Right">
            <a:extLst>
              <a:ext uri="{FF2B5EF4-FFF2-40B4-BE49-F238E27FC236}">
                <a16:creationId xmlns:a16="http://schemas.microsoft.com/office/drawing/2014/main" id="{92466994-EA21-45EA-9DC6-3C179254B3A8}"/>
              </a:ext>
            </a:extLst>
          </p:cNvPr>
          <p:cNvSpPr>
            <a:spLocks noGrp="1"/>
          </p:cNvSpPr>
          <p:nvPr>
            <p:ph type="body" idx="4" hasCustomPrompt="1"/>
          </p:nvPr>
        </p:nvSpPr>
        <p:spPr>
          <a:xfrm>
            <a:off x="8083296" y="1591056"/>
            <a:ext cx="3749040" cy="4843688"/>
          </a:xfrm>
        </p:spPr>
        <p:txBody>
          <a:bodyPr>
            <a:noAutofit/>
          </a:bodyPr>
          <a:lstStyle>
            <a:lvl1pPr>
              <a:lnSpc>
                <a:spcPct val="100000"/>
              </a:lnSpc>
              <a:spcAft>
                <a:spcPts val="600"/>
              </a:spcAft>
              <a:defRPr sz="2800">
                <a:solidFill>
                  <a:srgbClr val="232F3E"/>
                </a:solidFill>
              </a:defRPr>
            </a:lvl1pPr>
            <a:lvl2pPr marL="457200"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1530259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3 Lg Pics, and 3 Header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D60A92DB-4EDE-4A1F-9E58-683E66BD2485}"/>
              </a:ext>
              <a:ext uri="{C183D7F6-B498-43B3-948B-1728B52AA6E4}">
                <adec:decorative xmlns:adec="http://schemas.microsoft.com/office/drawing/2017/decorative" val="1"/>
              </a:ext>
            </a:extLst>
          </p:cNvPr>
          <p:cNvGrpSpPr/>
          <p:nvPr/>
        </p:nvGrpSpPr>
        <p:grpSpPr>
          <a:xfrm>
            <a:off x="353568" y="1028377"/>
            <a:ext cx="11497055" cy="4238575"/>
            <a:chOff x="353568" y="1028377"/>
            <a:chExt cx="11497055" cy="4238575"/>
          </a:xfrm>
        </p:grpSpPr>
        <p:pic>
          <p:nvPicPr>
            <p:cNvPr id="98" name="Background">
              <a:extLst>
                <a:ext uri="{FF2B5EF4-FFF2-40B4-BE49-F238E27FC236}">
                  <a16:creationId xmlns:a16="http://schemas.microsoft.com/office/drawing/2014/main" id="{0A39D91E-8E12-4EDA-A92E-1823DFEBDC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568" y="4663440"/>
              <a:ext cx="11460480" cy="440329"/>
            </a:xfrm>
            <a:prstGeom prst="rect">
              <a:avLst/>
            </a:prstGeom>
          </p:spPr>
        </p:pic>
        <p:pic>
          <p:nvPicPr>
            <p:cNvPr id="96" name="Divider">
              <a:extLst>
                <a:ext uri="{FF2B5EF4-FFF2-40B4-BE49-F238E27FC236}">
                  <a16:creationId xmlns:a16="http://schemas.microsoft.com/office/drawing/2014/main" id="{07A34186-F2DF-4A02-80D8-2DCF8944E228}"/>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grpSp>
      <p:sp>
        <p:nvSpPr>
          <p:cNvPr id="97" name="Slide Number">
            <a:extLst>
              <a:ext uri="{FF2B5EF4-FFF2-40B4-BE49-F238E27FC236}">
                <a16:creationId xmlns:a16="http://schemas.microsoft.com/office/drawing/2014/main" id="{4E12A119-63D8-4FB5-9AE0-FE08C858C57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3 large pictures, and 3 headers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idx="22" hasCustomPrompt="1"/>
          </p:nvPr>
        </p:nvSpPr>
        <p:spPr>
          <a:xfrm>
            <a:off x="1097280" y="2286000"/>
            <a:ext cx="2286000" cy="2286000"/>
          </a:xfrm>
        </p:spPr>
        <p:txBody>
          <a:bodyPr anchor="t">
            <a:noAutofit/>
          </a:bodyPr>
          <a:lstStyle>
            <a:lvl1pPr marL="0" indent="0" algn="ctr">
              <a:buNone/>
              <a:defRPr sz="2000">
                <a:solidFill>
                  <a:schemeClr val="tx2"/>
                </a:solidFill>
                <a:latin typeface="+mn-lt"/>
              </a:defRPr>
            </a:lvl1pPr>
          </a:lstStyle>
          <a:p>
            <a:r>
              <a:rPr lang="en-US" dirty="0"/>
              <a:t>Click icon to add image</a:t>
            </a:r>
          </a:p>
        </p:txBody>
      </p:sp>
      <p:sp>
        <p:nvSpPr>
          <p:cNvPr id="12" name="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4663440"/>
            <a:ext cx="3749040" cy="440329"/>
          </a:xfrm>
          <a:noFill/>
          <a:ln>
            <a:noFill/>
          </a:ln>
        </p:spPr>
        <p:txBody>
          <a:bodyPr lIns="91440" anchor="ctr">
            <a:noAutofit/>
          </a:bodyPr>
          <a:lstStyle>
            <a:lvl1pPr marL="0" indent="0" algn="ctr">
              <a:lnSpc>
                <a:spcPct val="100000"/>
              </a:lnSpc>
              <a:spcBef>
                <a:spcPts val="0"/>
              </a:spcBef>
              <a:spcAft>
                <a:spcPts val="0"/>
              </a:spcAft>
              <a:buNone/>
              <a:defRPr sz="2000" b="0">
                <a:solidFill>
                  <a:schemeClr val="bg1"/>
                </a:solidFill>
                <a:latin typeface="Amazon Ember Displa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3" name="Picture Center Left">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idx="10" hasCustomPrompt="1"/>
          </p:nvPr>
        </p:nvSpPr>
        <p:spPr>
          <a:xfrm>
            <a:off x="4956048" y="2286000"/>
            <a:ext cx="2286000" cy="2286000"/>
          </a:xfrm>
        </p:spPr>
        <p:txBody>
          <a:bodyPr anchor="t">
            <a:noAutofit/>
          </a:bodyPr>
          <a:lstStyle>
            <a:lvl1pPr marL="0" indent="0" algn="ctr">
              <a:buNone/>
              <a:defRPr sz="2000">
                <a:solidFill>
                  <a:schemeClr val="tx2"/>
                </a:solidFill>
                <a:latin typeface="+mn-lt"/>
              </a:defRPr>
            </a:lvl1pPr>
          </a:lstStyle>
          <a:p>
            <a:r>
              <a:rPr lang="en-US"/>
              <a:t>Click icon to add image</a:t>
            </a:r>
          </a:p>
        </p:txBody>
      </p:sp>
      <p:sp>
        <p:nvSpPr>
          <p:cNvPr id="13" name="Header Center Left">
            <a:extLst>
              <a:ext uri="{FF2B5EF4-FFF2-40B4-BE49-F238E27FC236}">
                <a16:creationId xmlns:a16="http://schemas.microsoft.com/office/drawing/2014/main" id="{04C41CFA-9BF9-474A-89A9-E22790A538E2}"/>
              </a:ext>
            </a:extLst>
          </p:cNvPr>
          <p:cNvSpPr>
            <a:spLocks noGrp="1"/>
          </p:cNvSpPr>
          <p:nvPr>
            <p:ph type="body" idx="13" hasCustomPrompt="1"/>
          </p:nvPr>
        </p:nvSpPr>
        <p:spPr>
          <a:xfrm>
            <a:off x="4224528" y="4663440"/>
            <a:ext cx="3749040" cy="440329"/>
          </a:xfrm>
          <a:noFill/>
          <a:ln>
            <a:noFill/>
          </a:ln>
        </p:spPr>
        <p:txBody>
          <a:bodyPr lIns="91440" anchor="ctr">
            <a:noAutofit/>
          </a:bodyPr>
          <a:lstStyle>
            <a:lvl1pPr marL="0" indent="0" algn="ctr">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4" name="Picture Center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idx="24" hasCustomPrompt="1"/>
          </p:nvPr>
        </p:nvSpPr>
        <p:spPr>
          <a:xfrm>
            <a:off x="8814816" y="2286000"/>
            <a:ext cx="2286000" cy="2286000"/>
          </a:xfrm>
        </p:spPr>
        <p:txBody>
          <a:bodyPr anchor="t">
            <a:noAutofit/>
          </a:bodyPr>
          <a:lstStyle>
            <a:lvl1pPr marL="0" indent="0" algn="ctr">
              <a:buNone/>
              <a:defRPr sz="2000">
                <a:solidFill>
                  <a:schemeClr val="tx2"/>
                </a:solidFill>
                <a:latin typeface="+mn-lt"/>
              </a:defRPr>
            </a:lvl1pPr>
          </a:lstStyle>
          <a:p>
            <a:r>
              <a:rPr lang="en-US" dirty="0"/>
              <a:t>Click icon to add image</a:t>
            </a:r>
          </a:p>
        </p:txBody>
      </p:sp>
      <p:sp>
        <p:nvSpPr>
          <p:cNvPr id="14" name="Header Center Right">
            <a:extLst>
              <a:ext uri="{FF2B5EF4-FFF2-40B4-BE49-F238E27FC236}">
                <a16:creationId xmlns:a16="http://schemas.microsoft.com/office/drawing/2014/main" id="{CF01F87A-DBEF-4657-8500-6A751FF3BC24}"/>
              </a:ext>
            </a:extLst>
          </p:cNvPr>
          <p:cNvSpPr>
            <a:spLocks noGrp="1"/>
          </p:cNvSpPr>
          <p:nvPr>
            <p:ph type="body" idx="14" hasCustomPrompt="1"/>
          </p:nvPr>
        </p:nvSpPr>
        <p:spPr>
          <a:xfrm>
            <a:off x="8083296" y="4663440"/>
            <a:ext cx="3749040" cy="440329"/>
          </a:xfrm>
          <a:noFill/>
          <a:ln>
            <a:noFill/>
          </a:ln>
        </p:spPr>
        <p:txBody>
          <a:bodyPr lIns="91440" anchor="ctr">
            <a:noAutofit/>
          </a:bodyPr>
          <a:lstStyle>
            <a:lvl1pPr marL="0" indent="0" algn="ctr">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Tree>
    <p:custDataLst>
      <p:tags r:id="rId1"/>
    </p:custDataLst>
    <p:extLst>
      <p:ext uri="{BB962C8B-B14F-4D97-AF65-F5344CB8AC3E}">
        <p14:creationId xmlns:p14="http://schemas.microsoft.com/office/powerpoint/2010/main" val="2717545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3 Pictures, and 3 Text Columns">
    <p:bg>
      <p:bgPr>
        <a:solidFill>
          <a:schemeClr val="bg1"/>
        </a:solid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1C486246-EB4C-49BA-AED3-F7550CA0BAF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3 picture, and 3 text columns</a:t>
            </a:r>
          </a:p>
        </p:txBody>
      </p:sp>
      <p:pic>
        <p:nvPicPr>
          <p:cNvPr id="99" name="Divider">
            <a:extLst>
              <a:ext uri="{FF2B5EF4-FFF2-40B4-BE49-F238E27FC236}">
                <a16:creationId xmlns:a16="http://schemas.microsoft.com/office/drawing/2014/main" id="{6FD66F17-7724-455C-B925-81DD7A5F769A}"/>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1097280" y="2286000"/>
            <a:ext cx="2286000" cy="2286000"/>
          </a:xfrm>
        </p:spPr>
        <p:txBody>
          <a:bodyPr anchor="t">
            <a:normAutofit/>
          </a:bodyPr>
          <a:lstStyle>
            <a:lvl1pPr marL="0" indent="0" algn="ctr">
              <a:buNone/>
              <a:defRPr sz="2000">
                <a:solidFill>
                  <a:srgbClr val="232F3E"/>
                </a:solidFill>
                <a:latin typeface="+mn-lt"/>
              </a:defRPr>
            </a:lvl1pPr>
          </a:lstStyle>
          <a:p>
            <a:r>
              <a:rPr lang="en-US" dirty="0"/>
              <a:t>Click icon to add image</a:t>
            </a:r>
          </a:p>
        </p:txBody>
      </p:sp>
      <p:sp>
        <p:nvSpPr>
          <p:cNvPr id="3" name="Content Left">
            <a:extLst>
              <a:ext uri="{FF2B5EF4-FFF2-40B4-BE49-F238E27FC236}">
                <a16:creationId xmlns:a16="http://schemas.microsoft.com/office/drawing/2014/main" id="{CEBB69C5-28A4-4F99-A9FE-572F9D53CF4E}"/>
              </a:ext>
            </a:extLst>
          </p:cNvPr>
          <p:cNvSpPr>
            <a:spLocks noGrp="1"/>
          </p:cNvSpPr>
          <p:nvPr>
            <p:ph type="body" idx="3" hasCustomPrompt="1"/>
          </p:nvPr>
        </p:nvSpPr>
        <p:spPr>
          <a:xfrm>
            <a:off x="365760" y="4663440"/>
            <a:ext cx="3749040" cy="1783080"/>
          </a:xfrm>
          <a:noFill/>
          <a:ln>
            <a:noFill/>
          </a:ln>
        </p:spPr>
        <p:txBody>
          <a:bodyPr lIns="91440" anchor="t">
            <a:noAutofit/>
          </a:bodyPr>
          <a:lstStyle>
            <a:lvl1pPr marL="0" indent="0" algn="ctr">
              <a:lnSpc>
                <a:spcPct val="100000"/>
              </a:lnSpc>
              <a:spcBef>
                <a:spcPts val="0"/>
              </a:spcBef>
              <a:spcAft>
                <a:spcPts val="0"/>
              </a:spcAft>
              <a:buNone/>
              <a:defRPr sz="2400" b="0">
                <a:solidFill>
                  <a:srgbClr val="232F3E"/>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content text</a:t>
            </a:r>
          </a:p>
        </p:txBody>
      </p:sp>
      <p:sp>
        <p:nvSpPr>
          <p:cNvPr id="23" name="Picture Middle">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23" hasCustomPrompt="1"/>
          </p:nvPr>
        </p:nvSpPr>
        <p:spPr>
          <a:xfrm>
            <a:off x="4956048" y="2286000"/>
            <a:ext cx="2286000" cy="2286000"/>
          </a:xfrm>
        </p:spPr>
        <p:txBody>
          <a:bodyPr anchor="t">
            <a:normAutofit/>
          </a:bodyPr>
          <a:lstStyle>
            <a:lvl1pPr marL="0" indent="0" algn="ctr">
              <a:buNone/>
              <a:defRPr sz="2000">
                <a:solidFill>
                  <a:srgbClr val="232F3E"/>
                </a:solidFill>
                <a:latin typeface="+mn-lt"/>
              </a:defRPr>
            </a:lvl1pPr>
          </a:lstStyle>
          <a:p>
            <a:r>
              <a:rPr lang="en-US" dirty="0"/>
              <a:t>Click icon to add image</a:t>
            </a:r>
          </a:p>
        </p:txBody>
      </p:sp>
      <p:sp>
        <p:nvSpPr>
          <p:cNvPr id="4" name="Content Middle">
            <a:extLst>
              <a:ext uri="{FF2B5EF4-FFF2-40B4-BE49-F238E27FC236}">
                <a16:creationId xmlns:a16="http://schemas.microsoft.com/office/drawing/2014/main" id="{04C41CFA-9BF9-474A-89A9-E22790A538E2}"/>
              </a:ext>
            </a:extLst>
          </p:cNvPr>
          <p:cNvSpPr>
            <a:spLocks noGrp="1"/>
          </p:cNvSpPr>
          <p:nvPr>
            <p:ph type="body" idx="4" hasCustomPrompt="1"/>
          </p:nvPr>
        </p:nvSpPr>
        <p:spPr>
          <a:xfrm>
            <a:off x="4224528" y="4663440"/>
            <a:ext cx="3749040" cy="1783080"/>
          </a:xfrm>
          <a:noFill/>
          <a:ln>
            <a:noFill/>
          </a:ln>
        </p:spPr>
        <p:txBody>
          <a:bodyPr lIns="91440" anchor="t">
            <a:noAutofit/>
          </a:bodyPr>
          <a:lstStyle>
            <a:lvl1pPr marL="0" indent="0" algn="ctr">
              <a:lnSpc>
                <a:spcPct val="100000"/>
              </a:lnSpc>
              <a:spcBef>
                <a:spcPts val="0"/>
              </a:spcBef>
              <a:spcAft>
                <a:spcPts val="0"/>
              </a:spcAft>
              <a:buNone/>
              <a:defRPr sz="2400" b="0">
                <a:solidFill>
                  <a:srgbClr val="232F3E"/>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content text</a:t>
            </a:r>
          </a:p>
        </p:txBody>
      </p:sp>
      <p:sp>
        <p:nvSpPr>
          <p:cNvPr id="24" name="Picture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8814816" y="2286000"/>
            <a:ext cx="2286000" cy="2286000"/>
          </a:xfrm>
        </p:spPr>
        <p:txBody>
          <a:bodyPr anchor="t">
            <a:normAutofit/>
          </a:bodyPr>
          <a:lstStyle>
            <a:lvl1pPr marL="0" indent="0" algn="ctr">
              <a:buNone/>
              <a:defRPr sz="2000">
                <a:solidFill>
                  <a:srgbClr val="232F3E"/>
                </a:solidFill>
                <a:latin typeface="+mn-lt"/>
              </a:defRPr>
            </a:lvl1pPr>
          </a:lstStyle>
          <a:p>
            <a:r>
              <a:rPr lang="en-US" dirty="0"/>
              <a:t>Click icon to add image</a:t>
            </a:r>
          </a:p>
        </p:txBody>
      </p:sp>
      <p:sp>
        <p:nvSpPr>
          <p:cNvPr id="5" name="Content Right">
            <a:extLst>
              <a:ext uri="{FF2B5EF4-FFF2-40B4-BE49-F238E27FC236}">
                <a16:creationId xmlns:a16="http://schemas.microsoft.com/office/drawing/2014/main" id="{CF01F87A-DBEF-4657-8500-6A751FF3BC24}"/>
              </a:ext>
            </a:extLst>
          </p:cNvPr>
          <p:cNvSpPr>
            <a:spLocks noGrp="1"/>
          </p:cNvSpPr>
          <p:nvPr>
            <p:ph type="body" idx="5" hasCustomPrompt="1"/>
          </p:nvPr>
        </p:nvSpPr>
        <p:spPr>
          <a:xfrm>
            <a:off x="8083296" y="4663440"/>
            <a:ext cx="3749040" cy="1783080"/>
          </a:xfrm>
          <a:noFill/>
          <a:ln>
            <a:noFill/>
          </a:ln>
        </p:spPr>
        <p:txBody>
          <a:bodyPr lIns="91440" anchor="t">
            <a:noAutofit/>
          </a:bodyPr>
          <a:lstStyle>
            <a:lvl1pPr marL="0" indent="0" algn="ctr">
              <a:lnSpc>
                <a:spcPct val="100000"/>
              </a:lnSpc>
              <a:spcBef>
                <a:spcPts val="0"/>
              </a:spcBef>
              <a:spcAft>
                <a:spcPts val="0"/>
              </a:spcAft>
              <a:buNone/>
              <a:defRPr sz="2400" b="0">
                <a:solidFill>
                  <a:srgbClr val="232F3E"/>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content text</a:t>
            </a:r>
          </a:p>
        </p:txBody>
      </p:sp>
    </p:spTree>
    <p:custDataLst>
      <p:tags r:id="rId1"/>
    </p:custDataLst>
    <p:extLst>
      <p:ext uri="{BB962C8B-B14F-4D97-AF65-F5344CB8AC3E}">
        <p14:creationId xmlns:p14="http://schemas.microsoft.com/office/powerpoint/2010/main" val="3427868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Header, 3 Pictures, and 3 Text Labels">
    <p:bg>
      <p:bgPr>
        <a:solidFill>
          <a:schemeClr val="bg1"/>
        </a:solid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1C486246-EB4C-49BA-AED3-F7550CA0BAF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6"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header, 3 picture, and 3 labels</a:t>
            </a:r>
          </a:p>
        </p:txBody>
      </p:sp>
      <p:pic>
        <p:nvPicPr>
          <p:cNvPr id="99" name="Divider">
            <a:extLst>
              <a:ext uri="{FF2B5EF4-FFF2-40B4-BE49-F238E27FC236}">
                <a16:creationId xmlns:a16="http://schemas.microsoft.com/office/drawing/2014/main" id="{ED3BCD03-2F61-469D-A4B4-1B61BB21D364}"/>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2" name="Description">
            <a:extLst>
              <a:ext uri="{FF2B5EF4-FFF2-40B4-BE49-F238E27FC236}">
                <a16:creationId xmlns:a16="http://schemas.microsoft.com/office/drawing/2014/main" id="{125C2183-0325-4A52-BF1F-38F8AAFA8B4A}"/>
              </a:ext>
            </a:extLst>
          </p:cNvPr>
          <p:cNvSpPr>
            <a:spLocks noGrp="1"/>
          </p:cNvSpPr>
          <p:nvPr>
            <p:ph type="body" idx="2"/>
          </p:nvPr>
        </p:nvSpPr>
        <p:spPr>
          <a:xfrm>
            <a:off x="365125" y="1084263"/>
            <a:ext cx="11466576" cy="1158011"/>
          </a:xfrm>
        </p:spPr>
        <p:txBody>
          <a:bodyPr/>
          <a:lstStyle>
            <a:lvl1pPr marL="0" indent="0">
              <a:spcAft>
                <a:spcPts val="0"/>
              </a:spcAft>
              <a:buNone/>
              <a:defRPr>
                <a:solidFill>
                  <a:srgbClr val="232F3E"/>
                </a:solidFill>
                <a:latin typeface="+mn-lt"/>
              </a:defRPr>
            </a:lvl1pPr>
            <a:lvl2pPr marL="457200" indent="0">
              <a:buNone/>
              <a:defRPr/>
            </a:lvl2pPr>
          </a:lstStyle>
          <a:p>
            <a:pPr lvl="0"/>
            <a:r>
              <a:rPr lang="en-US"/>
              <a:t>Edit Master text styles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1097280" y="2286000"/>
            <a:ext cx="2286000" cy="2286000"/>
          </a:xfrm>
        </p:spPr>
        <p:txBody>
          <a:bodyPr anchor="t">
            <a:normAutofit/>
          </a:bodyPr>
          <a:lstStyle>
            <a:lvl1pPr marL="0" indent="0" algn="ctr">
              <a:buNone/>
              <a:defRPr sz="2000">
                <a:solidFill>
                  <a:srgbClr val="232F3E"/>
                </a:solidFill>
                <a:latin typeface="+mn-lt"/>
              </a:defRPr>
            </a:lvl1pPr>
          </a:lstStyle>
          <a:p>
            <a:r>
              <a:rPr lang="en-US" dirty="0"/>
              <a:t>Click icon to add image</a:t>
            </a:r>
          </a:p>
        </p:txBody>
      </p:sp>
      <p:sp>
        <p:nvSpPr>
          <p:cNvPr id="3" name="Content Left">
            <a:extLst>
              <a:ext uri="{FF2B5EF4-FFF2-40B4-BE49-F238E27FC236}">
                <a16:creationId xmlns:a16="http://schemas.microsoft.com/office/drawing/2014/main" id="{CEBB69C5-28A4-4F99-A9FE-572F9D53CF4E}"/>
              </a:ext>
            </a:extLst>
          </p:cNvPr>
          <p:cNvSpPr>
            <a:spLocks noGrp="1"/>
          </p:cNvSpPr>
          <p:nvPr>
            <p:ph type="body" idx="3" hasCustomPrompt="1"/>
          </p:nvPr>
        </p:nvSpPr>
        <p:spPr>
          <a:xfrm>
            <a:off x="365760" y="4663440"/>
            <a:ext cx="3749040" cy="1783080"/>
          </a:xfrm>
          <a:noFill/>
          <a:ln>
            <a:noFill/>
          </a:ln>
        </p:spPr>
        <p:txBody>
          <a:bodyPr lIns="91440" anchor="t">
            <a:noAutofit/>
          </a:bodyPr>
          <a:lstStyle>
            <a:lvl1pPr marL="0" indent="0" algn="ctr">
              <a:lnSpc>
                <a:spcPct val="100000"/>
              </a:lnSpc>
              <a:spcBef>
                <a:spcPts val="0"/>
              </a:spcBef>
              <a:spcAft>
                <a:spcPts val="0"/>
              </a:spcAft>
              <a:buNone/>
              <a:defRPr sz="2400" b="0">
                <a:solidFill>
                  <a:srgbClr val="232F3E"/>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content text</a:t>
            </a:r>
          </a:p>
        </p:txBody>
      </p:sp>
      <p:sp>
        <p:nvSpPr>
          <p:cNvPr id="23" name="Picture Middle">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23" hasCustomPrompt="1"/>
          </p:nvPr>
        </p:nvSpPr>
        <p:spPr>
          <a:xfrm>
            <a:off x="4956048" y="2286000"/>
            <a:ext cx="2286000" cy="2286000"/>
          </a:xfrm>
        </p:spPr>
        <p:txBody>
          <a:bodyPr anchor="t">
            <a:normAutofit/>
          </a:bodyPr>
          <a:lstStyle>
            <a:lvl1pPr marL="0" indent="0" algn="ctr">
              <a:buNone/>
              <a:defRPr sz="2000">
                <a:solidFill>
                  <a:srgbClr val="232F3E"/>
                </a:solidFill>
                <a:latin typeface="+mn-lt"/>
              </a:defRPr>
            </a:lvl1pPr>
          </a:lstStyle>
          <a:p>
            <a:r>
              <a:rPr lang="en-US" dirty="0"/>
              <a:t>Click icon to add image</a:t>
            </a:r>
          </a:p>
        </p:txBody>
      </p:sp>
      <p:sp>
        <p:nvSpPr>
          <p:cNvPr id="4" name="Content Middle">
            <a:extLst>
              <a:ext uri="{FF2B5EF4-FFF2-40B4-BE49-F238E27FC236}">
                <a16:creationId xmlns:a16="http://schemas.microsoft.com/office/drawing/2014/main" id="{04C41CFA-9BF9-474A-89A9-E22790A538E2}"/>
              </a:ext>
            </a:extLst>
          </p:cNvPr>
          <p:cNvSpPr>
            <a:spLocks noGrp="1"/>
          </p:cNvSpPr>
          <p:nvPr>
            <p:ph type="body" idx="4" hasCustomPrompt="1"/>
          </p:nvPr>
        </p:nvSpPr>
        <p:spPr>
          <a:xfrm>
            <a:off x="4224528" y="4663440"/>
            <a:ext cx="3749040" cy="1783080"/>
          </a:xfrm>
          <a:noFill/>
          <a:ln>
            <a:noFill/>
          </a:ln>
        </p:spPr>
        <p:txBody>
          <a:bodyPr lIns="91440" anchor="t">
            <a:noAutofit/>
          </a:bodyPr>
          <a:lstStyle>
            <a:lvl1pPr marL="0" indent="0" algn="ctr">
              <a:lnSpc>
                <a:spcPct val="100000"/>
              </a:lnSpc>
              <a:spcBef>
                <a:spcPts val="0"/>
              </a:spcBef>
              <a:spcAft>
                <a:spcPts val="0"/>
              </a:spcAft>
              <a:buNone/>
              <a:defRPr sz="2400" b="0">
                <a:solidFill>
                  <a:srgbClr val="232F3E"/>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content text</a:t>
            </a:r>
          </a:p>
        </p:txBody>
      </p:sp>
      <p:sp>
        <p:nvSpPr>
          <p:cNvPr id="24" name="Picture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8814816" y="2286000"/>
            <a:ext cx="2286000" cy="2286000"/>
          </a:xfrm>
        </p:spPr>
        <p:txBody>
          <a:bodyPr anchor="t">
            <a:normAutofit/>
          </a:bodyPr>
          <a:lstStyle>
            <a:lvl1pPr marL="0" indent="0" algn="ctr">
              <a:buNone/>
              <a:defRPr sz="2000">
                <a:solidFill>
                  <a:srgbClr val="232F3E"/>
                </a:solidFill>
                <a:latin typeface="+mn-lt"/>
              </a:defRPr>
            </a:lvl1pPr>
          </a:lstStyle>
          <a:p>
            <a:r>
              <a:rPr lang="en-US" dirty="0"/>
              <a:t>Click icon to add image</a:t>
            </a:r>
          </a:p>
        </p:txBody>
      </p:sp>
      <p:sp>
        <p:nvSpPr>
          <p:cNvPr id="5" name="Content Right">
            <a:extLst>
              <a:ext uri="{FF2B5EF4-FFF2-40B4-BE49-F238E27FC236}">
                <a16:creationId xmlns:a16="http://schemas.microsoft.com/office/drawing/2014/main" id="{CF01F87A-DBEF-4657-8500-6A751FF3BC24}"/>
              </a:ext>
            </a:extLst>
          </p:cNvPr>
          <p:cNvSpPr>
            <a:spLocks noGrp="1"/>
          </p:cNvSpPr>
          <p:nvPr>
            <p:ph type="body" idx="5" hasCustomPrompt="1"/>
          </p:nvPr>
        </p:nvSpPr>
        <p:spPr>
          <a:xfrm>
            <a:off x="8083296" y="4663440"/>
            <a:ext cx="3749040" cy="1783080"/>
          </a:xfrm>
          <a:noFill/>
          <a:ln>
            <a:noFill/>
          </a:ln>
        </p:spPr>
        <p:txBody>
          <a:bodyPr lIns="91440" anchor="t">
            <a:noAutofit/>
          </a:bodyPr>
          <a:lstStyle>
            <a:lvl1pPr marL="0" indent="0" algn="ctr">
              <a:lnSpc>
                <a:spcPct val="100000"/>
              </a:lnSpc>
              <a:spcBef>
                <a:spcPts val="0"/>
              </a:spcBef>
              <a:spcAft>
                <a:spcPts val="0"/>
              </a:spcAft>
              <a:buNone/>
              <a:defRPr sz="2400" b="0">
                <a:solidFill>
                  <a:srgbClr val="232F3E"/>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content text</a:t>
            </a:r>
          </a:p>
        </p:txBody>
      </p:sp>
    </p:spTree>
    <p:custDataLst>
      <p:tags r:id="rId1"/>
    </p:custDataLst>
    <p:extLst>
      <p:ext uri="{BB962C8B-B14F-4D97-AF65-F5344CB8AC3E}">
        <p14:creationId xmlns:p14="http://schemas.microsoft.com/office/powerpoint/2010/main" val="24426408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3 Pics, and 3 Text Columns">
    <p:bg>
      <p:bgPr>
        <a:solidFill>
          <a:schemeClr val="bg1"/>
        </a:solid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1C486246-EB4C-49BA-AED3-F7550CA0BAF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5"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3 pictures, and 3 text columns</a:t>
            </a:r>
          </a:p>
        </p:txBody>
      </p:sp>
      <p:pic>
        <p:nvPicPr>
          <p:cNvPr id="99" name="Divider">
            <a:extLst>
              <a:ext uri="{FF2B5EF4-FFF2-40B4-BE49-F238E27FC236}">
                <a16:creationId xmlns:a16="http://schemas.microsoft.com/office/drawing/2014/main" id="{F8C81323-B9A7-416C-ADF9-5BE9CC234E8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1097280"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 name="Content Left">
            <a:extLst>
              <a:ext uri="{FF2B5EF4-FFF2-40B4-BE49-F238E27FC236}">
                <a16:creationId xmlns:a16="http://schemas.microsoft.com/office/drawing/2014/main" id="{5ACBD598-6775-4223-B2AB-B169A112E3FF}"/>
              </a:ext>
            </a:extLst>
          </p:cNvPr>
          <p:cNvSpPr>
            <a:spLocks noGrp="1"/>
          </p:cNvSpPr>
          <p:nvPr>
            <p:ph type="body" idx="2" hasCustomPrompt="1"/>
          </p:nvPr>
        </p:nvSpPr>
        <p:spPr>
          <a:xfrm>
            <a:off x="365760" y="3429000"/>
            <a:ext cx="3749040" cy="2999232"/>
          </a:xfrm>
        </p:spPr>
        <p:txBody>
          <a:bodyPr>
            <a:noAutofit/>
          </a:bodyPr>
          <a:lstStyle>
            <a:lvl1pPr>
              <a:lnSpc>
                <a:spcPct val="100000"/>
              </a:lnSpc>
              <a:spcAft>
                <a:spcPts val="600"/>
              </a:spcAft>
              <a:defRPr sz="2400">
                <a:solidFill>
                  <a:srgbClr val="232F3E"/>
                </a:solidFill>
              </a:defRPr>
            </a:lvl1pPr>
            <a:lvl2pPr marL="457200"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Picture Middle">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3" hasCustomPrompt="1"/>
          </p:nvPr>
        </p:nvSpPr>
        <p:spPr>
          <a:xfrm>
            <a:off x="4956048"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6" name="Content Middle">
            <a:extLst>
              <a:ext uri="{FF2B5EF4-FFF2-40B4-BE49-F238E27FC236}">
                <a16:creationId xmlns:a16="http://schemas.microsoft.com/office/drawing/2014/main" id="{7F5B85B9-BABC-44F6-B2AE-99F02670D702}"/>
              </a:ext>
            </a:extLst>
          </p:cNvPr>
          <p:cNvSpPr>
            <a:spLocks noGrp="1"/>
          </p:cNvSpPr>
          <p:nvPr>
            <p:ph type="body" idx="3" hasCustomPrompt="1"/>
          </p:nvPr>
        </p:nvSpPr>
        <p:spPr>
          <a:xfrm>
            <a:off x="4224528" y="3429000"/>
            <a:ext cx="3749040" cy="2999232"/>
          </a:xfrm>
        </p:spPr>
        <p:txBody>
          <a:bodyPr>
            <a:noAutofit/>
          </a:bodyPr>
          <a:lstStyle>
            <a:lvl1pPr>
              <a:lnSpc>
                <a:spcPct val="100000"/>
              </a:lnSpc>
              <a:spcAft>
                <a:spcPts val="600"/>
              </a:spcAft>
              <a:defRPr sz="2400">
                <a:solidFill>
                  <a:srgbClr val="232F3E"/>
                </a:solidFill>
              </a:defRPr>
            </a:lvl1pPr>
            <a:lvl2pPr marL="457200"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4" name="Picture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8814816"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4" name="Content Right">
            <a:extLst>
              <a:ext uri="{FF2B5EF4-FFF2-40B4-BE49-F238E27FC236}">
                <a16:creationId xmlns:a16="http://schemas.microsoft.com/office/drawing/2014/main" id="{FD28CF85-103D-4AC7-BF7A-D32715F9433A}"/>
              </a:ext>
            </a:extLst>
          </p:cNvPr>
          <p:cNvSpPr>
            <a:spLocks noGrp="1"/>
          </p:cNvSpPr>
          <p:nvPr>
            <p:ph type="body" idx="4" hasCustomPrompt="1"/>
          </p:nvPr>
        </p:nvSpPr>
        <p:spPr>
          <a:xfrm>
            <a:off x="8083296" y="3429000"/>
            <a:ext cx="3749040" cy="2999232"/>
          </a:xfrm>
        </p:spPr>
        <p:txBody>
          <a:bodyPr>
            <a:noAutofit/>
          </a:bodyPr>
          <a:lstStyle>
            <a:lvl1pPr>
              <a:lnSpc>
                <a:spcPct val="100000"/>
              </a:lnSpc>
              <a:spcAft>
                <a:spcPts val="600"/>
              </a:spcAft>
              <a:defRPr sz="2400">
                <a:solidFill>
                  <a:srgbClr val="232F3E"/>
                </a:solidFill>
              </a:defRPr>
            </a:lvl1pPr>
            <a:lvl2pPr marL="457200"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3644662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3 Pics, 3 Headers, and 3 Text Column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B67500C0-6D58-4DF1-8F3C-58EFF359ECA6}"/>
              </a:ext>
              <a:ext uri="{C183D7F6-B498-43B3-948B-1728B52AA6E4}">
                <adec:decorative xmlns:adec="http://schemas.microsoft.com/office/drawing/2017/decorative" val="1"/>
              </a:ext>
            </a:extLst>
          </p:cNvPr>
          <p:cNvGrpSpPr/>
          <p:nvPr/>
        </p:nvGrpSpPr>
        <p:grpSpPr>
          <a:xfrm>
            <a:off x="365759" y="1028377"/>
            <a:ext cx="11484864" cy="2875792"/>
            <a:chOff x="365759" y="1028377"/>
            <a:chExt cx="11484864" cy="2875792"/>
          </a:xfrm>
        </p:grpSpPr>
        <p:pic>
          <p:nvPicPr>
            <p:cNvPr id="96" name="Background">
              <a:extLst>
                <a:ext uri="{FF2B5EF4-FFF2-40B4-BE49-F238E27FC236}">
                  <a16:creationId xmlns:a16="http://schemas.microsoft.com/office/drawing/2014/main" id="{7D9831B3-B423-413E-89D0-129775480B7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3429000"/>
              <a:ext cx="11460480" cy="440329"/>
            </a:xfrm>
            <a:prstGeom prst="rect">
              <a:avLst/>
            </a:prstGeom>
          </p:spPr>
        </p:pic>
        <p:pic>
          <p:nvPicPr>
            <p:cNvPr id="95" name="Divider">
              <a:extLst>
                <a:ext uri="{FF2B5EF4-FFF2-40B4-BE49-F238E27FC236}">
                  <a16:creationId xmlns:a16="http://schemas.microsoft.com/office/drawing/2014/main" id="{747EDC26-917A-4143-823B-A7407C3FC37D}"/>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grpSp>
      <p:sp>
        <p:nvSpPr>
          <p:cNvPr id="97" name="Slide Number">
            <a:extLst>
              <a:ext uri="{FF2B5EF4-FFF2-40B4-BE49-F238E27FC236}">
                <a16:creationId xmlns:a16="http://schemas.microsoft.com/office/drawing/2014/main" id="{1C486246-EB4C-49BA-AED3-F7550CA0BAF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5"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1" y="301752"/>
            <a:ext cx="11466576" cy="731318"/>
          </a:xfrm>
        </p:spPr>
        <p:txBody>
          <a:bodyPr/>
          <a:lstStyle>
            <a:lvl1pPr>
              <a:defRPr>
                <a:solidFill>
                  <a:srgbClr val="232F3E"/>
                </a:solidFill>
                <a:latin typeface="Amazon Ember Display Heavy"/>
              </a:defRPr>
            </a:lvl1pPr>
          </a:lstStyle>
          <a:p>
            <a:r>
              <a:rPr lang="en-US" dirty="0"/>
              <a:t>Title, 3 pictures , 3 headers, and 3 text columns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1097280" y="1097280"/>
            <a:ext cx="2286000" cy="2286000"/>
          </a:xfrm>
        </p:spPr>
        <p:txBody>
          <a:bodyPr anchor="t">
            <a:noAutofit/>
          </a:bodyPr>
          <a:lstStyle>
            <a:lvl1pPr marL="0" indent="0" algn="ctr">
              <a:buNone/>
              <a:defRPr sz="2400">
                <a:solidFill>
                  <a:srgbClr val="232F3E"/>
                </a:solidFill>
              </a:defRPr>
            </a:lvl1pPr>
          </a:lstStyle>
          <a:p>
            <a:r>
              <a:rPr lang="en-US" dirty="0"/>
              <a:t>Click icon to add image</a:t>
            </a:r>
          </a:p>
        </p:txBody>
      </p:sp>
      <p:sp>
        <p:nvSpPr>
          <p:cNvPr id="12" name="Content 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3429000"/>
            <a:ext cx="3749040" cy="440329"/>
          </a:xfrm>
          <a:noFill/>
          <a:ln>
            <a:noFill/>
          </a:ln>
        </p:spPr>
        <p:txBody>
          <a:bodyPr lIns="91440" anchor="ctr">
            <a:noAutofit/>
          </a:bodyPr>
          <a:lstStyle>
            <a:lvl1pPr marL="0"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 name="Content Left">
            <a:extLst>
              <a:ext uri="{FF2B5EF4-FFF2-40B4-BE49-F238E27FC236}">
                <a16:creationId xmlns:a16="http://schemas.microsoft.com/office/drawing/2014/main" id="{5ACBD598-6775-4223-B2AB-B169A112E3FF}"/>
              </a:ext>
            </a:extLst>
          </p:cNvPr>
          <p:cNvSpPr>
            <a:spLocks noGrp="1"/>
          </p:cNvSpPr>
          <p:nvPr>
            <p:ph type="body" idx="2" hasCustomPrompt="1"/>
          </p:nvPr>
        </p:nvSpPr>
        <p:spPr>
          <a:xfrm>
            <a:off x="365760" y="3895344"/>
            <a:ext cx="3749040" cy="2539399"/>
          </a:xfrm>
        </p:spPr>
        <p:txBody>
          <a:bodyPr>
            <a:noAutofit/>
          </a:bodyPr>
          <a:lstStyle>
            <a:lvl1pPr>
              <a:lnSpc>
                <a:spcPct val="100000"/>
              </a:lnSpc>
              <a:spcBef>
                <a:spcPts val="0"/>
              </a:spcBef>
              <a:spcAft>
                <a:spcPts val="600"/>
              </a:spcAft>
              <a:defRPr sz="2400">
                <a:solidFill>
                  <a:srgbClr val="232F3E"/>
                </a:solidFill>
              </a:defRPr>
            </a:lvl1pPr>
            <a:lvl2pPr marL="457200" indent="-228600">
              <a:lnSpc>
                <a:spcPct val="100000"/>
              </a:lnSpc>
              <a:spcBef>
                <a:spcPts val="0"/>
              </a:spcBef>
              <a:spcAft>
                <a:spcPts val="600"/>
              </a:spcAft>
              <a:defRPr sz="2000">
                <a:solidFill>
                  <a:srgbClr val="232F3E"/>
                </a:solidFill>
              </a:defRPr>
            </a:lvl2pPr>
            <a:lvl3pPr marL="684213" indent="-228600">
              <a:lnSpc>
                <a:spcPct val="100000"/>
              </a:lnSpc>
              <a:spcBef>
                <a:spcPts val="0"/>
              </a:spcBef>
              <a:spcAft>
                <a:spcPts val="600"/>
              </a:spcAft>
              <a:defRPr sz="1800">
                <a:solidFill>
                  <a:srgbClr val="232F3E"/>
                </a:solidFill>
              </a:defRPr>
            </a:lvl3pPr>
            <a:lvl4pPr marL="914400" indent="-228600">
              <a:lnSpc>
                <a:spcPct val="100000"/>
              </a:lnSpc>
              <a:spcBef>
                <a:spcPts val="0"/>
              </a:spcBef>
              <a:spcAft>
                <a:spcPts val="600"/>
              </a:spcAft>
              <a:defRPr sz="1600">
                <a:solidFill>
                  <a:srgbClr val="232F3E"/>
                </a:solidFill>
              </a:defRPr>
            </a:lvl4pPr>
            <a:lvl5pPr marL="1144588" indent="-228600">
              <a:lnSpc>
                <a:spcPct val="100000"/>
              </a:lnSpc>
              <a:spcBef>
                <a:spcPts val="0"/>
              </a:spcBef>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3" name="Picture Middle">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23" hasCustomPrompt="1"/>
          </p:nvPr>
        </p:nvSpPr>
        <p:spPr>
          <a:xfrm>
            <a:off x="4956048" y="1097280"/>
            <a:ext cx="2286000" cy="2286000"/>
          </a:xfrm>
        </p:spPr>
        <p:txBody>
          <a:bodyPr anchor="t">
            <a:noAutofit/>
          </a:bodyPr>
          <a:lstStyle>
            <a:lvl1pPr marL="0" indent="0" algn="ctr">
              <a:buNone/>
              <a:defRPr sz="2400">
                <a:solidFill>
                  <a:srgbClr val="232F3E"/>
                </a:solidFill>
              </a:defRPr>
            </a:lvl1pPr>
          </a:lstStyle>
          <a:p>
            <a:r>
              <a:rPr lang="en-US" dirty="0"/>
              <a:t>Click icon to add image</a:t>
            </a:r>
          </a:p>
        </p:txBody>
      </p:sp>
      <p:sp>
        <p:nvSpPr>
          <p:cNvPr id="13" name="Content Header Middle">
            <a:extLst>
              <a:ext uri="{FF2B5EF4-FFF2-40B4-BE49-F238E27FC236}">
                <a16:creationId xmlns:a16="http://schemas.microsoft.com/office/drawing/2014/main" id="{04C41CFA-9BF9-474A-89A9-E22790A538E2}"/>
              </a:ext>
            </a:extLst>
          </p:cNvPr>
          <p:cNvSpPr>
            <a:spLocks noGrp="1"/>
          </p:cNvSpPr>
          <p:nvPr>
            <p:ph type="body" idx="13" hasCustomPrompt="1"/>
          </p:nvPr>
        </p:nvSpPr>
        <p:spPr>
          <a:xfrm>
            <a:off x="4224528" y="3429000"/>
            <a:ext cx="3749040" cy="440329"/>
          </a:xfrm>
          <a:noFill/>
          <a:ln>
            <a:noFill/>
          </a:ln>
        </p:spPr>
        <p:txBody>
          <a:bodyPr lIns="91440" anchor="ctr">
            <a:noAutofit/>
          </a:bodyPr>
          <a:lstStyle>
            <a:lvl1pPr marL="0"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3" name="Content Middle">
            <a:extLst>
              <a:ext uri="{FF2B5EF4-FFF2-40B4-BE49-F238E27FC236}">
                <a16:creationId xmlns:a16="http://schemas.microsoft.com/office/drawing/2014/main" id="{7F5B85B9-BABC-44F6-B2AE-99F02670D702}"/>
              </a:ext>
            </a:extLst>
          </p:cNvPr>
          <p:cNvSpPr>
            <a:spLocks noGrp="1"/>
          </p:cNvSpPr>
          <p:nvPr>
            <p:ph type="body" idx="3" hasCustomPrompt="1"/>
          </p:nvPr>
        </p:nvSpPr>
        <p:spPr>
          <a:xfrm>
            <a:off x="4224528" y="3895344"/>
            <a:ext cx="3749040" cy="2539399"/>
          </a:xfrm>
        </p:spPr>
        <p:txBody>
          <a:bodyPr>
            <a:noAutofit/>
          </a:bodyPr>
          <a:lstStyle>
            <a:lvl1pPr>
              <a:lnSpc>
                <a:spcPct val="100000"/>
              </a:lnSpc>
              <a:spcBef>
                <a:spcPts val="0"/>
              </a:spcBef>
              <a:spcAft>
                <a:spcPts val="600"/>
              </a:spcAft>
              <a:defRPr sz="2400">
                <a:solidFill>
                  <a:srgbClr val="232F3E"/>
                </a:solidFill>
              </a:defRPr>
            </a:lvl1pPr>
            <a:lvl2pPr marL="457200" indent="-228600">
              <a:lnSpc>
                <a:spcPct val="100000"/>
              </a:lnSpc>
              <a:spcBef>
                <a:spcPts val="0"/>
              </a:spcBef>
              <a:spcAft>
                <a:spcPts val="600"/>
              </a:spcAft>
              <a:defRPr sz="2000">
                <a:solidFill>
                  <a:srgbClr val="232F3E"/>
                </a:solidFill>
              </a:defRPr>
            </a:lvl2pPr>
            <a:lvl3pPr marL="684213" indent="-228600">
              <a:lnSpc>
                <a:spcPct val="100000"/>
              </a:lnSpc>
              <a:spcBef>
                <a:spcPts val="0"/>
              </a:spcBef>
              <a:spcAft>
                <a:spcPts val="600"/>
              </a:spcAft>
              <a:defRPr sz="1800">
                <a:solidFill>
                  <a:srgbClr val="232F3E"/>
                </a:solidFill>
              </a:defRPr>
            </a:lvl3pPr>
            <a:lvl4pPr marL="914400" indent="-228600">
              <a:lnSpc>
                <a:spcPct val="100000"/>
              </a:lnSpc>
              <a:spcBef>
                <a:spcPts val="0"/>
              </a:spcBef>
              <a:spcAft>
                <a:spcPts val="600"/>
              </a:spcAft>
              <a:defRPr sz="1600">
                <a:solidFill>
                  <a:srgbClr val="232F3E"/>
                </a:solidFill>
              </a:defRPr>
            </a:lvl4pPr>
            <a:lvl5pPr marL="1144588" indent="-228600">
              <a:lnSpc>
                <a:spcPct val="100000"/>
              </a:lnSpc>
              <a:spcBef>
                <a:spcPts val="0"/>
              </a:spcBef>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4" name="Picture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8814816" y="1097280"/>
            <a:ext cx="2286000" cy="2286000"/>
          </a:xfrm>
        </p:spPr>
        <p:txBody>
          <a:bodyPr anchor="t">
            <a:noAutofit/>
          </a:bodyPr>
          <a:lstStyle>
            <a:lvl1pPr marL="0" indent="0" algn="ctr">
              <a:buNone/>
              <a:defRPr sz="2400">
                <a:solidFill>
                  <a:srgbClr val="232F3E"/>
                </a:solidFill>
              </a:defRPr>
            </a:lvl1pPr>
          </a:lstStyle>
          <a:p>
            <a:r>
              <a:rPr lang="en-US" dirty="0"/>
              <a:t>Click icon to add image</a:t>
            </a:r>
          </a:p>
        </p:txBody>
      </p:sp>
      <p:sp>
        <p:nvSpPr>
          <p:cNvPr id="14" name="Content Header Right">
            <a:extLst>
              <a:ext uri="{FF2B5EF4-FFF2-40B4-BE49-F238E27FC236}">
                <a16:creationId xmlns:a16="http://schemas.microsoft.com/office/drawing/2014/main" id="{CF01F87A-DBEF-4657-8500-6A751FF3BC24}"/>
              </a:ext>
            </a:extLst>
          </p:cNvPr>
          <p:cNvSpPr>
            <a:spLocks noGrp="1"/>
          </p:cNvSpPr>
          <p:nvPr>
            <p:ph type="body" idx="14" hasCustomPrompt="1"/>
          </p:nvPr>
        </p:nvSpPr>
        <p:spPr>
          <a:xfrm>
            <a:off x="8101583" y="3429000"/>
            <a:ext cx="3749040" cy="440329"/>
          </a:xfrm>
          <a:noFill/>
          <a:ln>
            <a:noFill/>
          </a:ln>
        </p:spPr>
        <p:txBody>
          <a:bodyPr lIns="91440" anchor="ctr">
            <a:noAutofit/>
          </a:bodyPr>
          <a:lstStyle>
            <a:lvl1pPr marL="0"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4" name="Content Right">
            <a:extLst>
              <a:ext uri="{FF2B5EF4-FFF2-40B4-BE49-F238E27FC236}">
                <a16:creationId xmlns:a16="http://schemas.microsoft.com/office/drawing/2014/main" id="{FD28CF85-103D-4AC7-BF7A-D32715F9433A}"/>
              </a:ext>
            </a:extLst>
          </p:cNvPr>
          <p:cNvSpPr>
            <a:spLocks noGrp="1"/>
          </p:cNvSpPr>
          <p:nvPr>
            <p:ph type="body" idx="4" hasCustomPrompt="1"/>
          </p:nvPr>
        </p:nvSpPr>
        <p:spPr>
          <a:xfrm>
            <a:off x="8083296" y="3895344"/>
            <a:ext cx="3749040" cy="2539399"/>
          </a:xfrm>
        </p:spPr>
        <p:txBody>
          <a:bodyPr>
            <a:noAutofit/>
          </a:bodyPr>
          <a:lstStyle>
            <a:lvl1pPr>
              <a:lnSpc>
                <a:spcPct val="100000"/>
              </a:lnSpc>
              <a:spcBef>
                <a:spcPts val="0"/>
              </a:spcBef>
              <a:spcAft>
                <a:spcPts val="600"/>
              </a:spcAft>
              <a:defRPr sz="2400">
                <a:solidFill>
                  <a:srgbClr val="232F3E"/>
                </a:solidFill>
              </a:defRPr>
            </a:lvl1pPr>
            <a:lvl2pPr marL="457200" indent="-228600">
              <a:lnSpc>
                <a:spcPct val="100000"/>
              </a:lnSpc>
              <a:spcBef>
                <a:spcPts val="0"/>
              </a:spcBef>
              <a:spcAft>
                <a:spcPts val="600"/>
              </a:spcAft>
              <a:defRPr sz="2000">
                <a:solidFill>
                  <a:srgbClr val="232F3E"/>
                </a:solidFill>
              </a:defRPr>
            </a:lvl2pPr>
            <a:lvl3pPr marL="684213" indent="-228600">
              <a:lnSpc>
                <a:spcPct val="100000"/>
              </a:lnSpc>
              <a:spcBef>
                <a:spcPts val="0"/>
              </a:spcBef>
              <a:spcAft>
                <a:spcPts val="600"/>
              </a:spcAft>
              <a:defRPr sz="1800">
                <a:solidFill>
                  <a:srgbClr val="232F3E"/>
                </a:solidFill>
              </a:defRPr>
            </a:lvl3pPr>
            <a:lvl4pPr marL="914400" indent="-228600">
              <a:lnSpc>
                <a:spcPct val="100000"/>
              </a:lnSpc>
              <a:spcBef>
                <a:spcPts val="0"/>
              </a:spcBef>
              <a:spcAft>
                <a:spcPts val="600"/>
              </a:spcAft>
              <a:defRPr sz="1600">
                <a:solidFill>
                  <a:srgbClr val="232F3E"/>
                </a:solidFill>
              </a:defRPr>
            </a:lvl4pPr>
            <a:lvl5pPr marL="1144588" indent="-228600">
              <a:lnSpc>
                <a:spcPct val="100000"/>
              </a:lnSpc>
              <a:spcBef>
                <a:spcPts val="0"/>
              </a:spcBef>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30289100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Title, 3 images, and 3 text">
    <p:bg>
      <p:bgPr>
        <a:solidFill>
          <a:schemeClr val="bg1"/>
        </a:solid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F8BD5B93-38A6-4C4A-A3EB-A591F4EDD6E5}"/>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5"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3 images, and 3 text</a:t>
            </a:r>
          </a:p>
        </p:txBody>
      </p:sp>
      <p:pic>
        <p:nvPicPr>
          <p:cNvPr id="99" name="Divider">
            <a:extLst>
              <a:ext uri="{FF2B5EF4-FFF2-40B4-BE49-F238E27FC236}">
                <a16:creationId xmlns:a16="http://schemas.microsoft.com/office/drawing/2014/main" id="{4A7FD274-6B14-4547-8F81-35EB1030AF5A}"/>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22" name="Picture Top">
            <a:extLst>
              <a:ext uri="{FF2B5EF4-FFF2-40B4-BE49-F238E27FC236}">
                <a16:creationId xmlns:a16="http://schemas.microsoft.com/office/drawing/2014/main" id="{A644AF2C-FFDC-4661-BF6B-D208E5E816FA}"/>
              </a:ext>
              <a:ext uri="{C183D7F6-B498-43B3-948B-1728B52AA6E4}">
                <adec:decorative xmlns:adec="http://schemas.microsoft.com/office/drawing/2017/decorative" val="1"/>
              </a:ext>
            </a:extLst>
          </p:cNvPr>
          <p:cNvSpPr>
            <a:spLocks noGrp="1"/>
          </p:cNvSpPr>
          <p:nvPr>
            <p:ph type="pic" idx="22" hasCustomPrompt="1"/>
          </p:nvPr>
        </p:nvSpPr>
        <p:spPr>
          <a:xfrm>
            <a:off x="365760" y="1238846"/>
            <a:ext cx="1554480" cy="1554480"/>
          </a:xfrm>
        </p:spPr>
        <p:txBody>
          <a:bodyPr anchor="t">
            <a:noAutofit/>
          </a:bodyPr>
          <a:lstStyle>
            <a:lvl1pPr marL="0" indent="0" algn="ctr">
              <a:buNone/>
              <a:defRPr sz="1800">
                <a:solidFill>
                  <a:srgbClr val="232F3E"/>
                </a:solidFill>
              </a:defRPr>
            </a:lvl1pPr>
          </a:lstStyle>
          <a:p>
            <a:r>
              <a:rPr lang="en-US" dirty="0"/>
              <a:t>Click icon to add image</a:t>
            </a:r>
          </a:p>
        </p:txBody>
      </p:sp>
      <p:sp>
        <p:nvSpPr>
          <p:cNvPr id="2" name="Content Top">
            <a:extLst>
              <a:ext uri="{FF2B5EF4-FFF2-40B4-BE49-F238E27FC236}">
                <a16:creationId xmlns:a16="http://schemas.microsoft.com/office/drawing/2014/main" id="{5ACBD598-6775-4223-B2AB-B169A112E3FF}"/>
              </a:ext>
            </a:extLst>
          </p:cNvPr>
          <p:cNvSpPr>
            <a:spLocks noGrp="1"/>
          </p:cNvSpPr>
          <p:nvPr>
            <p:ph type="body" idx="2" hasCustomPrompt="1"/>
          </p:nvPr>
        </p:nvSpPr>
        <p:spPr>
          <a:xfrm>
            <a:off x="2045043" y="1147406"/>
            <a:ext cx="9781197" cy="1737360"/>
          </a:xfrm>
        </p:spPr>
        <p:txBody>
          <a:bodyPr anchor="ctr">
            <a:noAutofit/>
          </a:bodyPr>
          <a:lstStyle>
            <a:lvl1pPr marL="0" indent="0">
              <a:lnSpc>
                <a:spcPct val="100000"/>
              </a:lnSpc>
              <a:spcBef>
                <a:spcPts val="0"/>
              </a:spcBef>
              <a:spcAft>
                <a:spcPts val="30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3" name="Picture Middle">
            <a:extLst>
              <a:ext uri="{FF2B5EF4-FFF2-40B4-BE49-F238E27FC236}">
                <a16:creationId xmlns:a16="http://schemas.microsoft.com/office/drawing/2014/main" id="{B777B55C-601A-4296-A013-0704520C9933}"/>
              </a:ext>
              <a:ext uri="{C183D7F6-B498-43B3-948B-1728B52AA6E4}">
                <adec:decorative xmlns:adec="http://schemas.microsoft.com/office/drawing/2017/decorative" val="1"/>
              </a:ext>
            </a:extLst>
          </p:cNvPr>
          <p:cNvSpPr>
            <a:spLocks noGrp="1"/>
          </p:cNvSpPr>
          <p:nvPr>
            <p:ph type="pic" idx="23" hasCustomPrompt="1"/>
          </p:nvPr>
        </p:nvSpPr>
        <p:spPr>
          <a:xfrm>
            <a:off x="365760" y="3008944"/>
            <a:ext cx="1554480" cy="1554480"/>
          </a:xfrm>
        </p:spPr>
        <p:txBody>
          <a:bodyPr anchor="t">
            <a:noAutofit/>
          </a:bodyPr>
          <a:lstStyle>
            <a:lvl1pPr marL="0" indent="0" algn="ctr">
              <a:buNone/>
              <a:defRPr sz="1800">
                <a:solidFill>
                  <a:srgbClr val="232F3E"/>
                </a:solidFill>
              </a:defRPr>
            </a:lvl1pPr>
          </a:lstStyle>
          <a:p>
            <a:r>
              <a:rPr lang="en-US" dirty="0"/>
              <a:t>Click icon to add image</a:t>
            </a:r>
          </a:p>
        </p:txBody>
      </p:sp>
      <p:sp>
        <p:nvSpPr>
          <p:cNvPr id="3" name="Content Middle">
            <a:extLst>
              <a:ext uri="{FF2B5EF4-FFF2-40B4-BE49-F238E27FC236}">
                <a16:creationId xmlns:a16="http://schemas.microsoft.com/office/drawing/2014/main" id="{80E603A3-BB5F-4E92-A77C-5055D8FB5D06}"/>
              </a:ext>
            </a:extLst>
          </p:cNvPr>
          <p:cNvSpPr>
            <a:spLocks noGrp="1"/>
          </p:cNvSpPr>
          <p:nvPr>
            <p:ph type="body" idx="3" hasCustomPrompt="1"/>
          </p:nvPr>
        </p:nvSpPr>
        <p:spPr>
          <a:xfrm>
            <a:off x="2045043" y="2917504"/>
            <a:ext cx="9781197" cy="1737360"/>
          </a:xfrm>
        </p:spPr>
        <p:txBody>
          <a:bodyPr anchor="ctr">
            <a:noAutofit/>
          </a:bodyPr>
          <a:lstStyle>
            <a:lvl1pPr marL="0" indent="0">
              <a:lnSpc>
                <a:spcPct val="100000"/>
              </a:lnSpc>
              <a:spcBef>
                <a:spcPts val="0"/>
              </a:spcBef>
              <a:spcAft>
                <a:spcPts val="30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4" name="Picture Bottom">
            <a:extLst>
              <a:ext uri="{FF2B5EF4-FFF2-40B4-BE49-F238E27FC236}">
                <a16:creationId xmlns:a16="http://schemas.microsoft.com/office/drawing/2014/main" id="{E03CC3B4-6BE1-41D3-B04E-E0C023B529E1}"/>
              </a:ext>
              <a:ext uri="{C183D7F6-B498-43B3-948B-1728B52AA6E4}">
                <adec:decorative xmlns:adec="http://schemas.microsoft.com/office/drawing/2017/decorative" val="1"/>
              </a:ext>
            </a:extLst>
          </p:cNvPr>
          <p:cNvSpPr>
            <a:spLocks noGrp="1"/>
          </p:cNvSpPr>
          <p:nvPr>
            <p:ph type="pic" idx="24" hasCustomPrompt="1"/>
          </p:nvPr>
        </p:nvSpPr>
        <p:spPr>
          <a:xfrm>
            <a:off x="365760" y="4776114"/>
            <a:ext cx="1554480" cy="1554480"/>
          </a:xfrm>
        </p:spPr>
        <p:txBody>
          <a:bodyPr anchor="t">
            <a:noAutofit/>
          </a:bodyPr>
          <a:lstStyle>
            <a:lvl1pPr marL="0" indent="0" algn="ctr">
              <a:buNone/>
              <a:defRPr sz="1800">
                <a:solidFill>
                  <a:srgbClr val="232F3E"/>
                </a:solidFill>
              </a:defRPr>
            </a:lvl1pPr>
          </a:lstStyle>
          <a:p>
            <a:r>
              <a:rPr lang="en-US" dirty="0"/>
              <a:t>Click icon to add image</a:t>
            </a:r>
          </a:p>
        </p:txBody>
      </p:sp>
      <p:sp>
        <p:nvSpPr>
          <p:cNvPr id="4" name="Content Bottom">
            <a:extLst>
              <a:ext uri="{FF2B5EF4-FFF2-40B4-BE49-F238E27FC236}">
                <a16:creationId xmlns:a16="http://schemas.microsoft.com/office/drawing/2014/main" id="{AD9F5B5C-5A2E-4FDE-BE90-933A1A3633E4}"/>
              </a:ext>
            </a:extLst>
          </p:cNvPr>
          <p:cNvSpPr>
            <a:spLocks noGrp="1"/>
          </p:cNvSpPr>
          <p:nvPr>
            <p:ph type="body" idx="4" hasCustomPrompt="1"/>
          </p:nvPr>
        </p:nvSpPr>
        <p:spPr>
          <a:xfrm>
            <a:off x="2045043" y="4684674"/>
            <a:ext cx="9781197" cy="1737360"/>
          </a:xfrm>
        </p:spPr>
        <p:txBody>
          <a:bodyPr anchor="ctr">
            <a:noAutofit/>
          </a:bodyPr>
          <a:lstStyle>
            <a:lvl1pPr marL="0" indent="0">
              <a:lnSpc>
                <a:spcPct val="100000"/>
              </a:lnSpc>
              <a:spcBef>
                <a:spcPts val="0"/>
              </a:spcBef>
              <a:spcAft>
                <a:spcPts val="30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Tree>
    <p:custDataLst>
      <p:tags r:id="rId1"/>
    </p:custDataLst>
    <p:extLst>
      <p:ext uri="{BB962C8B-B14F-4D97-AF65-F5344CB8AC3E}">
        <p14:creationId xmlns:p14="http://schemas.microsoft.com/office/powerpoint/2010/main" val="1000968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1D95C62C-EA11-4B27-9639-F8BCE11725B6}"/>
              </a:ext>
            </a:extLst>
          </p:cNvPr>
          <p:cNvSpPr>
            <a:spLocks noGrp="1"/>
          </p:cNvSpPr>
          <p:nvPr>
            <p:ph type="title" idx="1" hasCustomPrompt="1"/>
          </p:nvPr>
        </p:nvSpPr>
        <p:spPr>
          <a:xfrm>
            <a:off x="457200" y="2545492"/>
            <a:ext cx="6456405" cy="2446876"/>
          </a:xfrm>
        </p:spPr>
        <p:txBody>
          <a:bodyPr anchor="b">
            <a:normAutofit/>
          </a:bodyPr>
          <a:lstStyle>
            <a:lvl1pPr algn="l">
              <a:spcBef>
                <a:spcPts val="0"/>
              </a:spcBef>
              <a:spcAft>
                <a:spcPts val="0"/>
              </a:spcAft>
              <a:defRPr sz="4800">
                <a:solidFill>
                  <a:schemeClr val="bg1"/>
                </a:solidFill>
                <a:latin typeface="Amazon Ember Display Heavy"/>
              </a:defRPr>
            </a:lvl1pPr>
          </a:lstStyle>
          <a:p>
            <a:r>
              <a:rPr lang="en-US" dirty="0"/>
              <a:t>Enter section title</a:t>
            </a:r>
          </a:p>
        </p:txBody>
      </p:sp>
      <p:sp>
        <p:nvSpPr>
          <p:cNvPr id="2" name="Subtitle">
            <a:extLst>
              <a:ext uri="{FF2B5EF4-FFF2-40B4-BE49-F238E27FC236}">
                <a16:creationId xmlns:a16="http://schemas.microsoft.com/office/drawing/2014/main" id="{5306A075-06B6-4644-A82F-DAE4D29918FB}"/>
              </a:ext>
            </a:extLst>
          </p:cNvPr>
          <p:cNvSpPr>
            <a:spLocks noGrp="1"/>
          </p:cNvSpPr>
          <p:nvPr>
            <p:ph type="body" idx="2" hasCustomPrompt="1"/>
          </p:nvPr>
        </p:nvSpPr>
        <p:spPr>
          <a:xfrm>
            <a:off x="457200" y="5040376"/>
            <a:ext cx="6456405" cy="995898"/>
          </a:xfrm>
        </p:spPr>
        <p:txBody>
          <a:bodyPr>
            <a:normAutofit/>
          </a:bodyPr>
          <a:lstStyle>
            <a:lvl1pPr marL="0" indent="0" algn="l">
              <a:spcBef>
                <a:spcPts val="0"/>
              </a:spcBef>
              <a:spcAft>
                <a:spcPts val="0"/>
              </a:spcAft>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Module Title</a:t>
            </a:r>
          </a:p>
        </p:txBody>
      </p:sp>
      <p:pic>
        <p:nvPicPr>
          <p:cNvPr id="6" name="Copyright2">
            <a:extLst>
              <a:ext uri="{FF2B5EF4-FFF2-40B4-BE49-F238E27FC236}">
                <a16:creationId xmlns:a16="http://schemas.microsoft.com/office/drawing/2014/main" id="{0D082EC7-0F32-4BFC-8B4A-CF754ECE0188}"/>
              </a:ext>
              <a:ext uri="{C183D7F6-B498-43B3-948B-1728B52AA6E4}">
                <adec:decorative xmlns:adec="http://schemas.microsoft.com/office/drawing/2017/decorative" val="1"/>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1151752" y="6446520"/>
            <a:ext cx="4610100" cy="311150"/>
          </a:xfrm>
          <a:prstGeom prst="rect">
            <a:avLst/>
          </a:prstGeom>
        </p:spPr>
      </p:pic>
    </p:spTree>
    <p:extLst>
      <p:ext uri="{BB962C8B-B14F-4D97-AF65-F5344CB8AC3E}">
        <p14:creationId xmlns:p14="http://schemas.microsoft.com/office/powerpoint/2010/main" val="22420256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Acronyms">
    <p:bg>
      <p:bgPr>
        <a:solidFill>
          <a:schemeClr val="bg1"/>
        </a:solid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F8BD5B93-38A6-4C4A-A3EB-A591F4EDD6E5}"/>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12"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Acronym Slide</a:t>
            </a:r>
          </a:p>
        </p:txBody>
      </p:sp>
      <p:pic>
        <p:nvPicPr>
          <p:cNvPr id="99" name="Divider">
            <a:extLst>
              <a:ext uri="{FF2B5EF4-FFF2-40B4-BE49-F238E27FC236}">
                <a16:creationId xmlns:a16="http://schemas.microsoft.com/office/drawing/2014/main" id="{E75453ED-071C-4C2B-B7E5-A670D111A549}"/>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8" name="Acronym Left Top">
            <a:extLst>
              <a:ext uri="{FF2B5EF4-FFF2-40B4-BE49-F238E27FC236}">
                <a16:creationId xmlns:a16="http://schemas.microsoft.com/office/drawing/2014/main" id="{BFBAFEAE-54DC-4352-A240-FBA7A523B7F4}"/>
              </a:ext>
            </a:extLst>
          </p:cNvPr>
          <p:cNvSpPr>
            <a:spLocks noGrp="1"/>
          </p:cNvSpPr>
          <p:nvPr>
            <p:ph type="body" idx="8" hasCustomPrompt="1"/>
          </p:nvPr>
        </p:nvSpPr>
        <p:spPr>
          <a:xfrm>
            <a:off x="353060" y="1188403"/>
            <a:ext cx="1828800" cy="1554480"/>
          </a:xfrm>
        </p:spPr>
        <p:txBody>
          <a:bodyPr lIns="0" tIns="0" rIns="0" bIns="0" anchor="ctr">
            <a:noAutofit/>
          </a:bodyPr>
          <a:lstStyle>
            <a:lvl1pPr marL="0" indent="0" algn="ctr">
              <a:lnSpc>
                <a:spcPct val="100000"/>
              </a:lnSpc>
              <a:spcBef>
                <a:spcPts val="0"/>
              </a:spcBef>
              <a:buNone/>
              <a:defRPr lang="en-US" sz="5400" b="1" kern="1200" cap="none" spc="0"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mn-lt"/>
                <a:ea typeface="+mn-ea"/>
                <a:cs typeface="+mn-cs"/>
              </a:defRPr>
            </a:lvl1pPr>
          </a:lstStyle>
          <a:p>
            <a:pPr lvl="0"/>
            <a:r>
              <a:rPr lang="en-US" dirty="0"/>
              <a:t>ABR</a:t>
            </a:r>
          </a:p>
        </p:txBody>
      </p:sp>
      <p:sp>
        <p:nvSpPr>
          <p:cNvPr id="2" name="Content Left Top">
            <a:extLst>
              <a:ext uri="{FF2B5EF4-FFF2-40B4-BE49-F238E27FC236}">
                <a16:creationId xmlns:a16="http://schemas.microsoft.com/office/drawing/2014/main" id="{5ACBD598-6775-4223-B2AB-B169A112E3FF}"/>
              </a:ext>
            </a:extLst>
          </p:cNvPr>
          <p:cNvSpPr>
            <a:spLocks noGrp="1"/>
          </p:cNvSpPr>
          <p:nvPr>
            <p:ph type="body" idx="2" hasCustomPrompt="1"/>
          </p:nvPr>
        </p:nvSpPr>
        <p:spPr>
          <a:xfrm>
            <a:off x="2194163" y="1096963"/>
            <a:ext cx="3840480" cy="1737360"/>
          </a:xfrm>
        </p:spPr>
        <p:txBody>
          <a:bodyPr anchor="ctr">
            <a:noAutofit/>
          </a:bodyPr>
          <a:lstStyle>
            <a:lvl1pPr marL="0" indent="0">
              <a:lnSpc>
                <a:spcPct val="100000"/>
              </a:lnSpc>
              <a:spcBef>
                <a:spcPts val="0"/>
              </a:spcBef>
              <a:spcAft>
                <a:spcPts val="300"/>
              </a:spcAft>
              <a:buNone/>
              <a:defRPr sz="2000">
                <a:solidFill>
                  <a:srgbClr val="232F3E"/>
                </a:solidFill>
                <a:latin typeface="Amazon Ember Display"/>
              </a:defRPr>
            </a:lvl1pPr>
            <a:lvl2pPr marL="233363" indent="0">
              <a:lnSpc>
                <a:spcPct val="100000"/>
              </a:lnSpc>
              <a:spcBef>
                <a:spcPts val="300"/>
              </a:spcBef>
              <a:spcAft>
                <a:spcPts val="600"/>
              </a:spcAft>
              <a:buNone/>
              <a:defRPr sz="2000">
                <a:solidFill>
                  <a:srgbClr val="232F3E"/>
                </a:solidFill>
                <a:latin typeface="Amazon Ember Display"/>
              </a:defRPr>
            </a:lvl2pPr>
            <a:lvl3pPr marL="455613" indent="0">
              <a:lnSpc>
                <a:spcPct val="100000"/>
              </a:lnSpc>
              <a:spcAft>
                <a:spcPts val="600"/>
              </a:spcAft>
              <a:buNone/>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Acronym spelled out</a:t>
            </a:r>
          </a:p>
          <a:p>
            <a:pPr lvl="0"/>
            <a:r>
              <a:rPr lang="en-US" dirty="0"/>
              <a:t>Description</a:t>
            </a:r>
          </a:p>
          <a:p>
            <a:pPr lvl="0"/>
            <a:r>
              <a:rPr lang="en-US" dirty="0"/>
              <a:t>- Example</a:t>
            </a:r>
          </a:p>
        </p:txBody>
      </p:sp>
      <p:sp>
        <p:nvSpPr>
          <p:cNvPr id="9" name="Acronym Left Middle">
            <a:extLst>
              <a:ext uri="{FF2B5EF4-FFF2-40B4-BE49-F238E27FC236}">
                <a16:creationId xmlns:a16="http://schemas.microsoft.com/office/drawing/2014/main" id="{DF521447-4E72-4F87-B8F3-0A9998B3AC50}"/>
              </a:ext>
            </a:extLst>
          </p:cNvPr>
          <p:cNvSpPr>
            <a:spLocks noGrp="1"/>
          </p:cNvSpPr>
          <p:nvPr>
            <p:ph type="body" idx="9" hasCustomPrompt="1"/>
          </p:nvPr>
        </p:nvSpPr>
        <p:spPr>
          <a:xfrm>
            <a:off x="353060" y="2980786"/>
            <a:ext cx="1828800" cy="1554480"/>
          </a:xfrm>
        </p:spPr>
        <p:txBody>
          <a:bodyPr lIns="0" tIns="0" rIns="0" bIns="0" anchor="ctr">
            <a:noAutofit/>
          </a:bodyPr>
          <a:lstStyle>
            <a:lvl1pPr marL="0" indent="0" algn="ctr">
              <a:lnSpc>
                <a:spcPct val="100000"/>
              </a:lnSpc>
              <a:spcBef>
                <a:spcPts val="0"/>
              </a:spcBef>
              <a:buNone/>
              <a:defRPr lang="en-US" sz="5400" b="1" kern="1200" cap="none" spc="0"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mn-lt"/>
                <a:ea typeface="+mn-ea"/>
                <a:cs typeface="+mn-cs"/>
              </a:defRPr>
            </a:lvl1pPr>
          </a:lstStyle>
          <a:p>
            <a:pPr lvl="0"/>
            <a:r>
              <a:rPr lang="en-US" dirty="0"/>
              <a:t>ABR</a:t>
            </a:r>
          </a:p>
        </p:txBody>
      </p:sp>
      <p:sp>
        <p:nvSpPr>
          <p:cNvPr id="3" name="Content Left Middle">
            <a:extLst>
              <a:ext uri="{FF2B5EF4-FFF2-40B4-BE49-F238E27FC236}">
                <a16:creationId xmlns:a16="http://schemas.microsoft.com/office/drawing/2014/main" id="{80E603A3-BB5F-4E92-A77C-5055D8FB5D06}"/>
              </a:ext>
            </a:extLst>
          </p:cNvPr>
          <p:cNvSpPr>
            <a:spLocks noGrp="1"/>
          </p:cNvSpPr>
          <p:nvPr>
            <p:ph type="body" idx="3" hasCustomPrompt="1"/>
          </p:nvPr>
        </p:nvSpPr>
        <p:spPr>
          <a:xfrm>
            <a:off x="2194163" y="2889346"/>
            <a:ext cx="3840480" cy="1737360"/>
          </a:xfrm>
        </p:spPr>
        <p:txBody>
          <a:bodyPr anchor="ctr">
            <a:noAutofit/>
          </a:bodyPr>
          <a:lstStyle>
            <a:lvl1pPr marL="0" indent="0">
              <a:lnSpc>
                <a:spcPct val="100000"/>
              </a:lnSpc>
              <a:spcBef>
                <a:spcPts val="0"/>
              </a:spcBef>
              <a:spcAft>
                <a:spcPts val="300"/>
              </a:spcAft>
              <a:buNone/>
              <a:defRPr sz="2000">
                <a:solidFill>
                  <a:srgbClr val="232F3E"/>
                </a:solidFill>
                <a:latin typeface="Amazon Ember Display"/>
              </a:defRPr>
            </a:lvl1pPr>
            <a:lvl2pPr marL="461963" indent="-228600">
              <a:lnSpc>
                <a:spcPct val="100000"/>
              </a:lnSpc>
              <a:spcBef>
                <a:spcPts val="300"/>
              </a:spcBef>
              <a:spcAft>
                <a:spcPts val="600"/>
              </a:spcAft>
              <a:defRPr sz="2000">
                <a:solidFill>
                  <a:srgbClr val="232F3E"/>
                </a:solidFill>
                <a:latin typeface="Amazon Ember Display"/>
              </a:defRPr>
            </a:lvl2pPr>
            <a:lvl3pPr marL="455613" indent="0">
              <a:lnSpc>
                <a:spcPct val="100000"/>
              </a:lnSpc>
              <a:spcAft>
                <a:spcPts val="600"/>
              </a:spcAft>
              <a:buNone/>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Acronym spelled out</a:t>
            </a:r>
          </a:p>
          <a:p>
            <a:pPr lvl="0"/>
            <a:r>
              <a:rPr lang="en-US" dirty="0"/>
              <a:t>Description</a:t>
            </a:r>
          </a:p>
          <a:p>
            <a:pPr lvl="0"/>
            <a:r>
              <a:rPr lang="en-US" dirty="0"/>
              <a:t>- Example</a:t>
            </a:r>
          </a:p>
        </p:txBody>
      </p:sp>
      <p:sp>
        <p:nvSpPr>
          <p:cNvPr id="10" name="Acronym Left Bottom">
            <a:extLst>
              <a:ext uri="{FF2B5EF4-FFF2-40B4-BE49-F238E27FC236}">
                <a16:creationId xmlns:a16="http://schemas.microsoft.com/office/drawing/2014/main" id="{1A869D27-DAC1-4525-9F52-0E454C69A2CC}"/>
              </a:ext>
            </a:extLst>
          </p:cNvPr>
          <p:cNvSpPr>
            <a:spLocks noGrp="1"/>
          </p:cNvSpPr>
          <p:nvPr>
            <p:ph type="body" idx="10" hasCustomPrompt="1"/>
          </p:nvPr>
        </p:nvSpPr>
        <p:spPr>
          <a:xfrm>
            <a:off x="353060" y="4773168"/>
            <a:ext cx="1828800" cy="1554480"/>
          </a:xfrm>
        </p:spPr>
        <p:txBody>
          <a:bodyPr lIns="0" tIns="0" rIns="0" bIns="0" anchor="ctr">
            <a:noAutofit/>
          </a:bodyPr>
          <a:lstStyle>
            <a:lvl1pPr marL="0" indent="0" algn="ctr">
              <a:lnSpc>
                <a:spcPct val="100000"/>
              </a:lnSpc>
              <a:spcBef>
                <a:spcPts val="0"/>
              </a:spcBef>
              <a:buNone/>
              <a:defRPr lang="en-US" sz="5400" b="1" kern="1200" cap="none" spc="0"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mn-lt"/>
                <a:ea typeface="+mn-ea"/>
                <a:cs typeface="+mn-cs"/>
              </a:defRPr>
            </a:lvl1pPr>
          </a:lstStyle>
          <a:p>
            <a:pPr lvl="0"/>
            <a:r>
              <a:rPr lang="en-US" dirty="0"/>
              <a:t>ABR</a:t>
            </a:r>
          </a:p>
        </p:txBody>
      </p:sp>
      <p:sp>
        <p:nvSpPr>
          <p:cNvPr id="4" name="Content Left Bottom">
            <a:extLst>
              <a:ext uri="{FF2B5EF4-FFF2-40B4-BE49-F238E27FC236}">
                <a16:creationId xmlns:a16="http://schemas.microsoft.com/office/drawing/2014/main" id="{AD9F5B5C-5A2E-4FDE-BE90-933A1A3633E4}"/>
              </a:ext>
            </a:extLst>
          </p:cNvPr>
          <p:cNvSpPr>
            <a:spLocks noGrp="1"/>
          </p:cNvSpPr>
          <p:nvPr>
            <p:ph type="body" idx="4" hasCustomPrompt="1"/>
          </p:nvPr>
        </p:nvSpPr>
        <p:spPr>
          <a:xfrm>
            <a:off x="2194163" y="4681728"/>
            <a:ext cx="3840480" cy="1737360"/>
          </a:xfrm>
        </p:spPr>
        <p:txBody>
          <a:bodyPr anchor="ctr">
            <a:noAutofit/>
          </a:bodyPr>
          <a:lstStyle>
            <a:lvl1pPr marL="0" indent="0">
              <a:lnSpc>
                <a:spcPct val="100000"/>
              </a:lnSpc>
              <a:spcBef>
                <a:spcPts val="0"/>
              </a:spcBef>
              <a:spcAft>
                <a:spcPts val="300"/>
              </a:spcAft>
              <a:buNone/>
              <a:defRPr sz="2000">
                <a:solidFill>
                  <a:srgbClr val="232F3E"/>
                </a:solidFill>
                <a:latin typeface="Amazon Ember Display"/>
              </a:defRPr>
            </a:lvl1pPr>
            <a:lvl2pPr marL="461963" indent="-228600">
              <a:lnSpc>
                <a:spcPct val="100000"/>
              </a:lnSpc>
              <a:spcBef>
                <a:spcPts val="300"/>
              </a:spcBef>
              <a:spcAft>
                <a:spcPts val="600"/>
              </a:spcAft>
              <a:defRPr sz="2000">
                <a:solidFill>
                  <a:srgbClr val="232F3E"/>
                </a:solidFill>
                <a:latin typeface="Amazon Ember Display"/>
              </a:defRPr>
            </a:lvl2pPr>
            <a:lvl3pPr marL="455613" indent="0">
              <a:lnSpc>
                <a:spcPct val="100000"/>
              </a:lnSpc>
              <a:spcAft>
                <a:spcPts val="600"/>
              </a:spcAft>
              <a:buNone/>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Acronym spelled out</a:t>
            </a:r>
          </a:p>
          <a:p>
            <a:pPr lvl="0"/>
            <a:r>
              <a:rPr lang="en-US" dirty="0"/>
              <a:t>Description</a:t>
            </a:r>
          </a:p>
          <a:p>
            <a:pPr lvl="0"/>
            <a:r>
              <a:rPr lang="en-US" dirty="0"/>
              <a:t>- Example</a:t>
            </a:r>
          </a:p>
        </p:txBody>
      </p:sp>
      <p:sp>
        <p:nvSpPr>
          <p:cNvPr id="11" name="Acronym Right Top">
            <a:extLst>
              <a:ext uri="{FF2B5EF4-FFF2-40B4-BE49-F238E27FC236}">
                <a16:creationId xmlns:a16="http://schemas.microsoft.com/office/drawing/2014/main" id="{9837C0E6-DDD2-4E65-9314-88432234A7B2}"/>
              </a:ext>
            </a:extLst>
          </p:cNvPr>
          <p:cNvSpPr>
            <a:spLocks noGrp="1"/>
          </p:cNvSpPr>
          <p:nvPr>
            <p:ph type="body" idx="11" hasCustomPrompt="1"/>
          </p:nvPr>
        </p:nvSpPr>
        <p:spPr>
          <a:xfrm>
            <a:off x="6162412" y="1188403"/>
            <a:ext cx="1828800" cy="1554480"/>
          </a:xfrm>
        </p:spPr>
        <p:txBody>
          <a:bodyPr lIns="0" tIns="0" rIns="0" bIns="0" anchor="ctr">
            <a:noAutofit/>
          </a:bodyPr>
          <a:lstStyle>
            <a:lvl1pPr marL="0" indent="0" algn="ctr">
              <a:lnSpc>
                <a:spcPct val="100000"/>
              </a:lnSpc>
              <a:spcBef>
                <a:spcPts val="0"/>
              </a:spcBef>
              <a:buNone/>
              <a:defRPr lang="en-US" sz="5400" b="1" kern="1200" cap="none" spc="0"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mn-lt"/>
                <a:ea typeface="+mn-ea"/>
                <a:cs typeface="+mn-cs"/>
              </a:defRPr>
            </a:lvl1pPr>
          </a:lstStyle>
          <a:p>
            <a:pPr lvl="0"/>
            <a:r>
              <a:rPr lang="en-US" dirty="0"/>
              <a:t>ABR</a:t>
            </a:r>
          </a:p>
        </p:txBody>
      </p:sp>
      <p:sp>
        <p:nvSpPr>
          <p:cNvPr id="5" name="Content Right Top">
            <a:extLst>
              <a:ext uri="{FF2B5EF4-FFF2-40B4-BE49-F238E27FC236}">
                <a16:creationId xmlns:a16="http://schemas.microsoft.com/office/drawing/2014/main" id="{90BB8441-20A6-4797-B4CD-C5446F55BFC4}"/>
              </a:ext>
            </a:extLst>
          </p:cNvPr>
          <p:cNvSpPr>
            <a:spLocks noGrp="1"/>
          </p:cNvSpPr>
          <p:nvPr>
            <p:ph type="body" idx="5" hasCustomPrompt="1"/>
          </p:nvPr>
        </p:nvSpPr>
        <p:spPr>
          <a:xfrm>
            <a:off x="7991878" y="1096963"/>
            <a:ext cx="3840480" cy="1737360"/>
          </a:xfrm>
        </p:spPr>
        <p:txBody>
          <a:bodyPr anchor="ctr">
            <a:noAutofit/>
          </a:bodyPr>
          <a:lstStyle>
            <a:lvl1pPr marL="0" indent="0" algn="l" defTabSz="914400" rtl="0" eaLnBrk="1" latinLnBrk="0" hangingPunct="1">
              <a:lnSpc>
                <a:spcPct val="100000"/>
              </a:lnSpc>
              <a:spcBef>
                <a:spcPts val="0"/>
              </a:spcBef>
              <a:spcAft>
                <a:spcPts val="300"/>
              </a:spcAft>
              <a:buFont typeface="Amazon Ember Display"/>
              <a:buNone/>
              <a:defRPr lang="en-US" sz="2000" kern="1200" dirty="0">
                <a:solidFill>
                  <a:srgbClr val="232F3E"/>
                </a:solidFill>
                <a:latin typeface="Amazon Ember Display"/>
                <a:ea typeface="+mn-ea"/>
                <a:cs typeface="+mn-cs"/>
              </a:defRPr>
            </a:lvl1pPr>
            <a:lvl2pPr marL="461963" indent="-228600">
              <a:lnSpc>
                <a:spcPct val="100000"/>
              </a:lnSpc>
              <a:spcBef>
                <a:spcPts val="300"/>
              </a:spcBef>
              <a:spcAft>
                <a:spcPts val="600"/>
              </a:spcAft>
              <a:defRPr sz="2000">
                <a:solidFill>
                  <a:srgbClr val="232F3E"/>
                </a:solidFill>
                <a:latin typeface="Amazon Ember Display"/>
              </a:defRPr>
            </a:lvl2pPr>
            <a:lvl3pPr marL="455613" indent="0">
              <a:lnSpc>
                <a:spcPct val="100000"/>
              </a:lnSpc>
              <a:spcAft>
                <a:spcPts val="600"/>
              </a:spcAft>
              <a:buNone/>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Acronym spelled out</a:t>
            </a:r>
          </a:p>
          <a:p>
            <a:pPr lvl="0"/>
            <a:r>
              <a:rPr lang="en-US" dirty="0"/>
              <a:t>Description</a:t>
            </a:r>
          </a:p>
          <a:p>
            <a:pPr lvl="0"/>
            <a:r>
              <a:rPr lang="en-US" dirty="0"/>
              <a:t>- Example</a:t>
            </a:r>
          </a:p>
        </p:txBody>
      </p:sp>
      <p:sp>
        <p:nvSpPr>
          <p:cNvPr id="14" name="Acronym Right Middle">
            <a:extLst>
              <a:ext uri="{FF2B5EF4-FFF2-40B4-BE49-F238E27FC236}">
                <a16:creationId xmlns:a16="http://schemas.microsoft.com/office/drawing/2014/main" id="{92570328-F506-4FC2-AE2B-53186B9CA0BF}"/>
              </a:ext>
            </a:extLst>
          </p:cNvPr>
          <p:cNvSpPr>
            <a:spLocks noGrp="1"/>
          </p:cNvSpPr>
          <p:nvPr>
            <p:ph type="body" idx="12" hasCustomPrompt="1"/>
          </p:nvPr>
        </p:nvSpPr>
        <p:spPr>
          <a:xfrm>
            <a:off x="6162412" y="2980786"/>
            <a:ext cx="1828800" cy="1554480"/>
          </a:xfrm>
        </p:spPr>
        <p:txBody>
          <a:bodyPr lIns="0" tIns="0" rIns="0" bIns="0" anchor="ctr">
            <a:noAutofit/>
          </a:bodyPr>
          <a:lstStyle>
            <a:lvl1pPr marL="0" indent="0" algn="ctr">
              <a:lnSpc>
                <a:spcPct val="100000"/>
              </a:lnSpc>
              <a:spcBef>
                <a:spcPts val="0"/>
              </a:spcBef>
              <a:buNone/>
              <a:defRPr lang="en-US" sz="5400" b="1" kern="1200" cap="none" spc="0"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mn-lt"/>
                <a:ea typeface="+mn-ea"/>
                <a:cs typeface="+mn-cs"/>
              </a:defRPr>
            </a:lvl1pPr>
          </a:lstStyle>
          <a:p>
            <a:pPr lvl="0"/>
            <a:r>
              <a:rPr lang="en-US" dirty="0"/>
              <a:t>ABR</a:t>
            </a:r>
          </a:p>
        </p:txBody>
      </p:sp>
      <p:sp>
        <p:nvSpPr>
          <p:cNvPr id="6" name="Content Right Middle">
            <a:extLst>
              <a:ext uri="{FF2B5EF4-FFF2-40B4-BE49-F238E27FC236}">
                <a16:creationId xmlns:a16="http://schemas.microsoft.com/office/drawing/2014/main" id="{0FAE0B8A-BC98-4464-9C65-3A47B0A5EACB}"/>
              </a:ext>
            </a:extLst>
          </p:cNvPr>
          <p:cNvSpPr>
            <a:spLocks noGrp="1"/>
          </p:cNvSpPr>
          <p:nvPr>
            <p:ph type="body" idx="6" hasCustomPrompt="1"/>
          </p:nvPr>
        </p:nvSpPr>
        <p:spPr>
          <a:xfrm>
            <a:off x="7991878" y="2889346"/>
            <a:ext cx="3840480" cy="1737360"/>
          </a:xfrm>
        </p:spPr>
        <p:txBody>
          <a:bodyPr anchor="ctr">
            <a:noAutofit/>
          </a:bodyPr>
          <a:lstStyle>
            <a:lvl1pPr marL="0" indent="0">
              <a:lnSpc>
                <a:spcPct val="100000"/>
              </a:lnSpc>
              <a:spcBef>
                <a:spcPts val="0"/>
              </a:spcBef>
              <a:spcAft>
                <a:spcPts val="300"/>
              </a:spcAft>
              <a:buNone/>
              <a:defRPr sz="2000">
                <a:solidFill>
                  <a:srgbClr val="232F3E"/>
                </a:solidFill>
                <a:latin typeface="Amazon Ember Display"/>
              </a:defRPr>
            </a:lvl1pPr>
            <a:lvl2pPr marL="461963" indent="-228600">
              <a:lnSpc>
                <a:spcPct val="100000"/>
              </a:lnSpc>
              <a:spcBef>
                <a:spcPts val="300"/>
              </a:spcBef>
              <a:spcAft>
                <a:spcPts val="600"/>
              </a:spcAft>
              <a:defRPr sz="2000">
                <a:solidFill>
                  <a:srgbClr val="232F3E"/>
                </a:solidFill>
                <a:latin typeface="Amazon Ember Display"/>
              </a:defRPr>
            </a:lvl2pPr>
            <a:lvl3pPr marL="455613" indent="0">
              <a:lnSpc>
                <a:spcPct val="100000"/>
              </a:lnSpc>
              <a:spcAft>
                <a:spcPts val="600"/>
              </a:spcAft>
              <a:buNone/>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Acronym spelled out</a:t>
            </a:r>
          </a:p>
          <a:p>
            <a:pPr lvl="0"/>
            <a:r>
              <a:rPr lang="en-US" dirty="0"/>
              <a:t>Description</a:t>
            </a:r>
          </a:p>
          <a:p>
            <a:pPr lvl="0"/>
            <a:r>
              <a:rPr lang="en-US" dirty="0"/>
              <a:t>- Example</a:t>
            </a:r>
          </a:p>
        </p:txBody>
      </p:sp>
      <p:sp>
        <p:nvSpPr>
          <p:cNvPr id="13" name="Acronym Right Bottom">
            <a:extLst>
              <a:ext uri="{FF2B5EF4-FFF2-40B4-BE49-F238E27FC236}">
                <a16:creationId xmlns:a16="http://schemas.microsoft.com/office/drawing/2014/main" id="{724B4804-F3F3-4B62-A0EC-A77D95C244CD}"/>
              </a:ext>
            </a:extLst>
          </p:cNvPr>
          <p:cNvSpPr>
            <a:spLocks noGrp="1"/>
          </p:cNvSpPr>
          <p:nvPr>
            <p:ph type="body" idx="13" hasCustomPrompt="1"/>
          </p:nvPr>
        </p:nvSpPr>
        <p:spPr>
          <a:xfrm>
            <a:off x="6162412" y="4773168"/>
            <a:ext cx="1828800" cy="1554480"/>
          </a:xfrm>
        </p:spPr>
        <p:txBody>
          <a:bodyPr lIns="0" tIns="0" rIns="0" bIns="0" anchor="ctr">
            <a:noAutofit/>
          </a:bodyPr>
          <a:lstStyle>
            <a:lvl1pPr marL="0" indent="0" algn="ctr">
              <a:lnSpc>
                <a:spcPct val="100000"/>
              </a:lnSpc>
              <a:spcBef>
                <a:spcPts val="0"/>
              </a:spcBef>
              <a:buNone/>
              <a:defRPr lang="en-US" sz="5400" b="1" kern="1200" cap="none" spc="0"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mn-lt"/>
                <a:ea typeface="+mn-ea"/>
                <a:cs typeface="+mn-cs"/>
              </a:defRPr>
            </a:lvl1pPr>
          </a:lstStyle>
          <a:p>
            <a:pPr lvl="0"/>
            <a:r>
              <a:rPr lang="en-US" dirty="0"/>
              <a:t>ABR</a:t>
            </a:r>
          </a:p>
        </p:txBody>
      </p:sp>
      <p:sp>
        <p:nvSpPr>
          <p:cNvPr id="7" name="Content Right Bottom">
            <a:extLst>
              <a:ext uri="{FF2B5EF4-FFF2-40B4-BE49-F238E27FC236}">
                <a16:creationId xmlns:a16="http://schemas.microsoft.com/office/drawing/2014/main" id="{30387F87-E08F-4DED-BCEC-437402769732}"/>
              </a:ext>
            </a:extLst>
          </p:cNvPr>
          <p:cNvSpPr>
            <a:spLocks noGrp="1"/>
          </p:cNvSpPr>
          <p:nvPr>
            <p:ph type="body" idx="7" hasCustomPrompt="1"/>
          </p:nvPr>
        </p:nvSpPr>
        <p:spPr>
          <a:xfrm>
            <a:off x="7991878" y="4681728"/>
            <a:ext cx="3840480" cy="1737360"/>
          </a:xfrm>
        </p:spPr>
        <p:txBody>
          <a:bodyPr anchor="ctr">
            <a:noAutofit/>
          </a:bodyPr>
          <a:lstStyle>
            <a:lvl1pPr marL="0" indent="0">
              <a:lnSpc>
                <a:spcPct val="100000"/>
              </a:lnSpc>
              <a:spcBef>
                <a:spcPts val="0"/>
              </a:spcBef>
              <a:spcAft>
                <a:spcPts val="300"/>
              </a:spcAft>
              <a:buNone/>
              <a:defRPr sz="2000">
                <a:solidFill>
                  <a:srgbClr val="232F3E"/>
                </a:solidFill>
                <a:latin typeface="Amazon Ember Display"/>
              </a:defRPr>
            </a:lvl1pPr>
            <a:lvl2pPr marL="461963" indent="-228600">
              <a:lnSpc>
                <a:spcPct val="100000"/>
              </a:lnSpc>
              <a:spcBef>
                <a:spcPts val="300"/>
              </a:spcBef>
              <a:spcAft>
                <a:spcPts val="600"/>
              </a:spcAft>
              <a:defRPr sz="2000">
                <a:solidFill>
                  <a:srgbClr val="232F3E"/>
                </a:solidFill>
                <a:latin typeface="Amazon Ember Display"/>
              </a:defRPr>
            </a:lvl2pPr>
            <a:lvl3pPr marL="455613" indent="0">
              <a:lnSpc>
                <a:spcPct val="100000"/>
              </a:lnSpc>
              <a:spcAft>
                <a:spcPts val="600"/>
              </a:spcAft>
              <a:buNone/>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Acronym spelled out</a:t>
            </a:r>
          </a:p>
          <a:p>
            <a:pPr lvl="0"/>
            <a:r>
              <a:rPr lang="en-US" dirty="0"/>
              <a:t>Description</a:t>
            </a:r>
          </a:p>
          <a:p>
            <a:pPr lvl="0"/>
            <a:r>
              <a:rPr lang="en-US" dirty="0"/>
              <a:t>- Example</a:t>
            </a:r>
          </a:p>
        </p:txBody>
      </p:sp>
    </p:spTree>
    <p:custDataLst>
      <p:tags r:id="rId1"/>
    </p:custDataLst>
    <p:extLst>
      <p:ext uri="{BB962C8B-B14F-4D97-AF65-F5344CB8AC3E}">
        <p14:creationId xmlns:p14="http://schemas.microsoft.com/office/powerpoint/2010/main" val="6257010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6 images, and 6 text">
    <p:bg>
      <p:bgPr>
        <a:solidFill>
          <a:schemeClr val="bg1"/>
        </a:solid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F8BD5B93-38A6-4C4A-A3EB-A591F4EDD6E5}"/>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8"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6 images, and 6 text boxes</a:t>
            </a:r>
          </a:p>
        </p:txBody>
      </p:sp>
      <p:pic>
        <p:nvPicPr>
          <p:cNvPr id="99" name="Divider">
            <a:extLst>
              <a:ext uri="{FF2B5EF4-FFF2-40B4-BE49-F238E27FC236}">
                <a16:creationId xmlns:a16="http://schemas.microsoft.com/office/drawing/2014/main" id="{D8CEDAC6-2953-4473-BCFC-2357BFF2845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22" name="Picture L Top">
            <a:extLst>
              <a:ext uri="{FF2B5EF4-FFF2-40B4-BE49-F238E27FC236}">
                <a16:creationId xmlns:a16="http://schemas.microsoft.com/office/drawing/2014/main" id="{A644AF2C-FFDC-4661-BF6B-D208E5E816FA}"/>
              </a:ext>
              <a:ext uri="{C183D7F6-B498-43B3-948B-1728B52AA6E4}">
                <adec:decorative xmlns:adec="http://schemas.microsoft.com/office/drawing/2017/decorative" val="1"/>
              </a:ext>
            </a:extLst>
          </p:cNvPr>
          <p:cNvSpPr>
            <a:spLocks noGrp="1"/>
          </p:cNvSpPr>
          <p:nvPr>
            <p:ph type="pic" idx="22" hasCustomPrompt="1"/>
          </p:nvPr>
        </p:nvSpPr>
        <p:spPr>
          <a:xfrm>
            <a:off x="365760" y="1238846"/>
            <a:ext cx="1554480" cy="1554480"/>
          </a:xfrm>
        </p:spPr>
        <p:txBody>
          <a:bodyPr wrap="square" anchor="t">
            <a:noAutofit/>
          </a:bodyPr>
          <a:lstStyle>
            <a:lvl1pPr marL="0" indent="0" algn="ctr">
              <a:buNone/>
              <a:defRPr sz="1800">
                <a:solidFill>
                  <a:srgbClr val="232F3E"/>
                </a:solidFill>
              </a:defRPr>
            </a:lvl1pPr>
          </a:lstStyle>
          <a:p>
            <a:r>
              <a:rPr lang="en-US" dirty="0"/>
              <a:t>Click icon to add image</a:t>
            </a:r>
          </a:p>
        </p:txBody>
      </p:sp>
      <p:sp>
        <p:nvSpPr>
          <p:cNvPr id="2" name="Content L Top">
            <a:extLst>
              <a:ext uri="{FF2B5EF4-FFF2-40B4-BE49-F238E27FC236}">
                <a16:creationId xmlns:a16="http://schemas.microsoft.com/office/drawing/2014/main" id="{5ACBD598-6775-4223-B2AB-B169A112E3FF}"/>
              </a:ext>
            </a:extLst>
          </p:cNvPr>
          <p:cNvSpPr>
            <a:spLocks noGrp="1"/>
          </p:cNvSpPr>
          <p:nvPr>
            <p:ph type="body" idx="2" hasCustomPrompt="1"/>
          </p:nvPr>
        </p:nvSpPr>
        <p:spPr>
          <a:xfrm>
            <a:off x="2045044" y="1147406"/>
            <a:ext cx="3941806" cy="1737360"/>
          </a:xfrm>
        </p:spPr>
        <p:txBody>
          <a:bodyPr anchor="ctr">
            <a:noAutofit/>
          </a:bodyPr>
          <a:lstStyle>
            <a:lvl1pPr marL="0" indent="0">
              <a:lnSpc>
                <a:spcPct val="100000"/>
              </a:lnSpc>
              <a:spcBef>
                <a:spcPts val="0"/>
              </a:spcBef>
              <a:spcAft>
                <a:spcPts val="30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3" name="Picture L Middle">
            <a:extLst>
              <a:ext uri="{FF2B5EF4-FFF2-40B4-BE49-F238E27FC236}">
                <a16:creationId xmlns:a16="http://schemas.microsoft.com/office/drawing/2014/main" id="{B777B55C-601A-4296-A013-0704520C9933}"/>
              </a:ext>
              <a:ext uri="{C183D7F6-B498-43B3-948B-1728B52AA6E4}">
                <adec:decorative xmlns:adec="http://schemas.microsoft.com/office/drawing/2017/decorative" val="1"/>
              </a:ext>
            </a:extLst>
          </p:cNvPr>
          <p:cNvSpPr>
            <a:spLocks noGrp="1"/>
          </p:cNvSpPr>
          <p:nvPr>
            <p:ph type="pic" idx="23" hasCustomPrompt="1"/>
          </p:nvPr>
        </p:nvSpPr>
        <p:spPr>
          <a:xfrm>
            <a:off x="365760" y="3008944"/>
            <a:ext cx="1554480" cy="1554480"/>
          </a:xfrm>
        </p:spPr>
        <p:txBody>
          <a:bodyPr wrap="square" anchor="t">
            <a:noAutofit/>
          </a:bodyPr>
          <a:lstStyle>
            <a:lvl1pPr marL="0" indent="0" algn="ctr">
              <a:buNone/>
              <a:defRPr sz="1800">
                <a:solidFill>
                  <a:srgbClr val="232F3E"/>
                </a:solidFill>
              </a:defRPr>
            </a:lvl1pPr>
          </a:lstStyle>
          <a:p>
            <a:r>
              <a:rPr lang="en-US" dirty="0"/>
              <a:t>Click icon to add image</a:t>
            </a:r>
          </a:p>
        </p:txBody>
      </p:sp>
      <p:sp>
        <p:nvSpPr>
          <p:cNvPr id="3" name="Content L Middle">
            <a:extLst>
              <a:ext uri="{FF2B5EF4-FFF2-40B4-BE49-F238E27FC236}">
                <a16:creationId xmlns:a16="http://schemas.microsoft.com/office/drawing/2014/main" id="{80E603A3-BB5F-4E92-A77C-5055D8FB5D06}"/>
              </a:ext>
            </a:extLst>
          </p:cNvPr>
          <p:cNvSpPr>
            <a:spLocks noGrp="1"/>
          </p:cNvSpPr>
          <p:nvPr>
            <p:ph type="body" idx="3" hasCustomPrompt="1"/>
          </p:nvPr>
        </p:nvSpPr>
        <p:spPr>
          <a:xfrm>
            <a:off x="2045044" y="2917504"/>
            <a:ext cx="3941806" cy="1737360"/>
          </a:xfrm>
        </p:spPr>
        <p:txBody>
          <a:bodyPr anchor="ctr">
            <a:noAutofit/>
          </a:bodyPr>
          <a:lstStyle>
            <a:lvl1pPr marL="0" indent="0">
              <a:lnSpc>
                <a:spcPct val="100000"/>
              </a:lnSpc>
              <a:spcBef>
                <a:spcPts val="0"/>
              </a:spcBef>
              <a:spcAft>
                <a:spcPts val="30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4" name="Picture L Bottom">
            <a:extLst>
              <a:ext uri="{FF2B5EF4-FFF2-40B4-BE49-F238E27FC236}">
                <a16:creationId xmlns:a16="http://schemas.microsoft.com/office/drawing/2014/main" id="{E03CC3B4-6BE1-41D3-B04E-E0C023B529E1}"/>
              </a:ext>
              <a:ext uri="{C183D7F6-B498-43B3-948B-1728B52AA6E4}">
                <adec:decorative xmlns:adec="http://schemas.microsoft.com/office/drawing/2017/decorative" val="1"/>
              </a:ext>
            </a:extLst>
          </p:cNvPr>
          <p:cNvSpPr>
            <a:spLocks noGrp="1"/>
          </p:cNvSpPr>
          <p:nvPr>
            <p:ph type="pic" idx="24" hasCustomPrompt="1"/>
          </p:nvPr>
        </p:nvSpPr>
        <p:spPr>
          <a:xfrm>
            <a:off x="365760" y="4776114"/>
            <a:ext cx="1554480" cy="1554480"/>
          </a:xfrm>
        </p:spPr>
        <p:txBody>
          <a:bodyPr wrap="square" anchor="t">
            <a:noAutofit/>
          </a:bodyPr>
          <a:lstStyle>
            <a:lvl1pPr marL="0" indent="0" algn="ctr">
              <a:buNone/>
              <a:defRPr sz="1800">
                <a:solidFill>
                  <a:srgbClr val="232F3E"/>
                </a:solidFill>
              </a:defRPr>
            </a:lvl1pPr>
          </a:lstStyle>
          <a:p>
            <a:r>
              <a:rPr lang="en-US" dirty="0"/>
              <a:t>Click icon to add image</a:t>
            </a:r>
          </a:p>
        </p:txBody>
      </p:sp>
      <p:sp>
        <p:nvSpPr>
          <p:cNvPr id="4" name="Content L Bottom">
            <a:extLst>
              <a:ext uri="{FF2B5EF4-FFF2-40B4-BE49-F238E27FC236}">
                <a16:creationId xmlns:a16="http://schemas.microsoft.com/office/drawing/2014/main" id="{AD9F5B5C-5A2E-4FDE-BE90-933A1A3633E4}"/>
              </a:ext>
            </a:extLst>
          </p:cNvPr>
          <p:cNvSpPr>
            <a:spLocks noGrp="1"/>
          </p:cNvSpPr>
          <p:nvPr>
            <p:ph type="body" idx="4" hasCustomPrompt="1"/>
          </p:nvPr>
        </p:nvSpPr>
        <p:spPr>
          <a:xfrm>
            <a:off x="2045044" y="4684674"/>
            <a:ext cx="3941806" cy="1737360"/>
          </a:xfrm>
        </p:spPr>
        <p:txBody>
          <a:bodyPr anchor="ctr">
            <a:noAutofit/>
          </a:bodyPr>
          <a:lstStyle>
            <a:lvl1pPr marL="0" indent="0">
              <a:lnSpc>
                <a:spcPct val="100000"/>
              </a:lnSpc>
              <a:spcBef>
                <a:spcPts val="0"/>
              </a:spcBef>
              <a:spcAft>
                <a:spcPts val="30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5" name="Picture R Top">
            <a:extLst>
              <a:ext uri="{FF2B5EF4-FFF2-40B4-BE49-F238E27FC236}">
                <a16:creationId xmlns:a16="http://schemas.microsoft.com/office/drawing/2014/main" id="{2537EBA4-2DD0-426E-A66E-7F0CC3C9A863}"/>
              </a:ext>
              <a:ext uri="{C183D7F6-B498-43B3-948B-1728B52AA6E4}">
                <adec:decorative xmlns:adec="http://schemas.microsoft.com/office/drawing/2017/decorative" val="1"/>
              </a:ext>
            </a:extLst>
          </p:cNvPr>
          <p:cNvSpPr>
            <a:spLocks noGrp="1"/>
          </p:cNvSpPr>
          <p:nvPr>
            <p:ph type="pic" idx="25" hasCustomPrompt="1"/>
          </p:nvPr>
        </p:nvSpPr>
        <p:spPr>
          <a:xfrm>
            <a:off x="6205152" y="1238846"/>
            <a:ext cx="1554480" cy="1554480"/>
          </a:xfrm>
        </p:spPr>
        <p:txBody>
          <a:bodyPr wrap="square" anchor="t">
            <a:noAutofit/>
          </a:bodyPr>
          <a:lstStyle>
            <a:lvl1pPr marL="0" indent="0" algn="ctr">
              <a:buNone/>
              <a:defRPr sz="1800">
                <a:solidFill>
                  <a:srgbClr val="232F3E"/>
                </a:solidFill>
              </a:defRPr>
            </a:lvl1pPr>
          </a:lstStyle>
          <a:p>
            <a:r>
              <a:rPr lang="en-US" dirty="0"/>
              <a:t>Click icon to add image</a:t>
            </a:r>
          </a:p>
        </p:txBody>
      </p:sp>
      <p:sp>
        <p:nvSpPr>
          <p:cNvPr id="5" name="Content R Top">
            <a:extLst>
              <a:ext uri="{FF2B5EF4-FFF2-40B4-BE49-F238E27FC236}">
                <a16:creationId xmlns:a16="http://schemas.microsoft.com/office/drawing/2014/main" id="{3124324C-4E3B-473E-85DD-0988B7B4CD52}"/>
              </a:ext>
            </a:extLst>
          </p:cNvPr>
          <p:cNvSpPr>
            <a:spLocks noGrp="1"/>
          </p:cNvSpPr>
          <p:nvPr>
            <p:ph type="body" idx="5" hasCustomPrompt="1"/>
          </p:nvPr>
        </p:nvSpPr>
        <p:spPr>
          <a:xfrm>
            <a:off x="7884436" y="1147406"/>
            <a:ext cx="3941806" cy="1737360"/>
          </a:xfrm>
        </p:spPr>
        <p:txBody>
          <a:bodyPr anchor="ctr">
            <a:noAutofit/>
          </a:bodyPr>
          <a:lstStyle>
            <a:lvl1pPr marL="0" indent="0">
              <a:lnSpc>
                <a:spcPct val="100000"/>
              </a:lnSpc>
              <a:spcBef>
                <a:spcPts val="0"/>
              </a:spcBef>
              <a:spcAft>
                <a:spcPts val="30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6" name="Picture R Middle">
            <a:extLst>
              <a:ext uri="{FF2B5EF4-FFF2-40B4-BE49-F238E27FC236}">
                <a16:creationId xmlns:a16="http://schemas.microsoft.com/office/drawing/2014/main" id="{C2DF48EF-CB9B-4DEC-A978-BD4C5E8A371A}"/>
              </a:ext>
              <a:ext uri="{C183D7F6-B498-43B3-948B-1728B52AA6E4}">
                <adec:decorative xmlns:adec="http://schemas.microsoft.com/office/drawing/2017/decorative" val="1"/>
              </a:ext>
            </a:extLst>
          </p:cNvPr>
          <p:cNvSpPr>
            <a:spLocks noGrp="1"/>
          </p:cNvSpPr>
          <p:nvPr>
            <p:ph type="pic" idx="26" hasCustomPrompt="1"/>
          </p:nvPr>
        </p:nvSpPr>
        <p:spPr>
          <a:xfrm>
            <a:off x="6205152" y="3008944"/>
            <a:ext cx="1554480" cy="1554480"/>
          </a:xfrm>
        </p:spPr>
        <p:txBody>
          <a:bodyPr wrap="square" anchor="t">
            <a:noAutofit/>
          </a:bodyPr>
          <a:lstStyle>
            <a:lvl1pPr marL="0" indent="0" algn="ctr">
              <a:buNone/>
              <a:defRPr sz="1800">
                <a:solidFill>
                  <a:srgbClr val="232F3E"/>
                </a:solidFill>
              </a:defRPr>
            </a:lvl1pPr>
          </a:lstStyle>
          <a:p>
            <a:r>
              <a:rPr lang="en-US" dirty="0"/>
              <a:t>Click icon to add image</a:t>
            </a:r>
          </a:p>
        </p:txBody>
      </p:sp>
      <p:sp>
        <p:nvSpPr>
          <p:cNvPr id="6" name="Content R Middle">
            <a:extLst>
              <a:ext uri="{FF2B5EF4-FFF2-40B4-BE49-F238E27FC236}">
                <a16:creationId xmlns:a16="http://schemas.microsoft.com/office/drawing/2014/main" id="{823555B5-F2D8-4708-8578-06784CA9E686}"/>
              </a:ext>
            </a:extLst>
          </p:cNvPr>
          <p:cNvSpPr>
            <a:spLocks noGrp="1"/>
          </p:cNvSpPr>
          <p:nvPr>
            <p:ph type="body" idx="6" hasCustomPrompt="1"/>
          </p:nvPr>
        </p:nvSpPr>
        <p:spPr>
          <a:xfrm>
            <a:off x="7884436" y="2917504"/>
            <a:ext cx="3941806" cy="1737360"/>
          </a:xfrm>
        </p:spPr>
        <p:txBody>
          <a:bodyPr anchor="ctr">
            <a:noAutofit/>
          </a:bodyPr>
          <a:lstStyle>
            <a:lvl1pPr marL="0" indent="0">
              <a:lnSpc>
                <a:spcPct val="100000"/>
              </a:lnSpc>
              <a:spcBef>
                <a:spcPts val="0"/>
              </a:spcBef>
              <a:spcAft>
                <a:spcPts val="30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7" name="Picture R Bottom">
            <a:extLst>
              <a:ext uri="{FF2B5EF4-FFF2-40B4-BE49-F238E27FC236}">
                <a16:creationId xmlns:a16="http://schemas.microsoft.com/office/drawing/2014/main" id="{F1E0B4C9-22CB-4378-B9DD-C97CC3CC37D3}"/>
              </a:ext>
              <a:ext uri="{C183D7F6-B498-43B3-948B-1728B52AA6E4}">
                <adec:decorative xmlns:adec="http://schemas.microsoft.com/office/drawing/2017/decorative" val="1"/>
              </a:ext>
            </a:extLst>
          </p:cNvPr>
          <p:cNvSpPr>
            <a:spLocks noGrp="1"/>
          </p:cNvSpPr>
          <p:nvPr>
            <p:ph type="pic" idx="27" hasCustomPrompt="1"/>
          </p:nvPr>
        </p:nvSpPr>
        <p:spPr>
          <a:xfrm>
            <a:off x="6205152" y="4776114"/>
            <a:ext cx="1554480" cy="1554480"/>
          </a:xfrm>
        </p:spPr>
        <p:txBody>
          <a:bodyPr wrap="square" anchor="t">
            <a:noAutofit/>
          </a:bodyPr>
          <a:lstStyle>
            <a:lvl1pPr marL="0" indent="0" algn="ctr">
              <a:buNone/>
              <a:defRPr sz="1800">
                <a:solidFill>
                  <a:srgbClr val="232F3E"/>
                </a:solidFill>
              </a:defRPr>
            </a:lvl1pPr>
          </a:lstStyle>
          <a:p>
            <a:r>
              <a:rPr lang="en-US" dirty="0"/>
              <a:t>Click icon to add image</a:t>
            </a:r>
          </a:p>
        </p:txBody>
      </p:sp>
      <p:sp>
        <p:nvSpPr>
          <p:cNvPr id="7" name="Content R Bottom">
            <a:extLst>
              <a:ext uri="{FF2B5EF4-FFF2-40B4-BE49-F238E27FC236}">
                <a16:creationId xmlns:a16="http://schemas.microsoft.com/office/drawing/2014/main" id="{B8A01145-54CF-4ED7-86C7-2C5968A8E4E9}"/>
              </a:ext>
            </a:extLst>
          </p:cNvPr>
          <p:cNvSpPr>
            <a:spLocks noGrp="1"/>
          </p:cNvSpPr>
          <p:nvPr>
            <p:ph type="body" idx="7" hasCustomPrompt="1"/>
          </p:nvPr>
        </p:nvSpPr>
        <p:spPr>
          <a:xfrm>
            <a:off x="7884436" y="4684674"/>
            <a:ext cx="3941806" cy="1737360"/>
          </a:xfrm>
        </p:spPr>
        <p:txBody>
          <a:bodyPr anchor="ctr">
            <a:noAutofit/>
          </a:bodyPr>
          <a:lstStyle>
            <a:lvl1pPr marL="0" indent="0">
              <a:lnSpc>
                <a:spcPct val="100000"/>
              </a:lnSpc>
              <a:spcBef>
                <a:spcPts val="0"/>
              </a:spcBef>
              <a:spcAft>
                <a:spcPts val="30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Tree>
    <p:custDataLst>
      <p:tags r:id="rId1"/>
    </p:custDataLst>
    <p:extLst>
      <p:ext uri="{BB962C8B-B14F-4D97-AF65-F5344CB8AC3E}">
        <p14:creationId xmlns:p14="http://schemas.microsoft.com/office/powerpoint/2010/main" val="35320743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reserve="1">
  <p:cSld name="Title and 4 Content Columns">
    <p:bg>
      <p:bgPr>
        <a:solidFill>
          <a:schemeClr val="bg1"/>
        </a:solid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F5FE023F-03C4-484F-A300-E408B4FEB8ED}"/>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6"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and 4 content columns</a:t>
            </a:r>
          </a:p>
        </p:txBody>
      </p:sp>
      <p:pic>
        <p:nvPicPr>
          <p:cNvPr id="99" name="Divider">
            <a:extLst>
              <a:ext uri="{FF2B5EF4-FFF2-40B4-BE49-F238E27FC236}">
                <a16:creationId xmlns:a16="http://schemas.microsoft.com/office/drawing/2014/main" id="{DA5B3212-A91F-4308-A973-316F80A6A0B3}"/>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2" name="Content Left">
            <a:extLst>
              <a:ext uri="{FF2B5EF4-FFF2-40B4-BE49-F238E27FC236}">
                <a16:creationId xmlns:a16="http://schemas.microsoft.com/office/drawing/2014/main" id="{8A73B5A2-5001-4FA4-B113-0F6124F1F6A0}"/>
              </a:ext>
            </a:extLst>
          </p:cNvPr>
          <p:cNvSpPr>
            <a:spLocks noGrp="1"/>
          </p:cNvSpPr>
          <p:nvPr>
            <p:ph type="body" idx="2" hasCustomPrompt="1"/>
          </p:nvPr>
        </p:nvSpPr>
        <p:spPr>
          <a:xfrm>
            <a:off x="365760" y="1097280"/>
            <a:ext cx="2788920" cy="5330952"/>
          </a:xfrm>
        </p:spPr>
        <p:txBody>
          <a:bodyPr>
            <a:noAutofit/>
          </a:bodyPr>
          <a:lstStyle>
            <a:lvl1pPr>
              <a:lnSpc>
                <a:spcPct val="100000"/>
              </a:lnSpc>
              <a:spcAft>
                <a:spcPts val="600"/>
              </a:spcAft>
              <a:defRPr sz="2400">
                <a:solidFill>
                  <a:srgbClr val="232F3E"/>
                </a:solidFill>
              </a:defRPr>
            </a:lvl1pPr>
            <a:lvl2pPr marL="457200"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Content Center Left">
            <a:extLst>
              <a:ext uri="{FF2B5EF4-FFF2-40B4-BE49-F238E27FC236}">
                <a16:creationId xmlns:a16="http://schemas.microsoft.com/office/drawing/2014/main" id="{951E617C-D9F7-4098-883E-6A048DBCF862}"/>
              </a:ext>
            </a:extLst>
          </p:cNvPr>
          <p:cNvSpPr>
            <a:spLocks noGrp="1"/>
          </p:cNvSpPr>
          <p:nvPr>
            <p:ph type="body" idx="3" hasCustomPrompt="1"/>
          </p:nvPr>
        </p:nvSpPr>
        <p:spPr>
          <a:xfrm>
            <a:off x="3258312" y="1097280"/>
            <a:ext cx="2788920" cy="5330952"/>
          </a:xfrm>
        </p:spPr>
        <p:txBody>
          <a:bodyPr>
            <a:noAutofit/>
          </a:bodyPr>
          <a:lstStyle>
            <a:lvl1pPr>
              <a:lnSpc>
                <a:spcPct val="100000"/>
              </a:lnSpc>
              <a:spcAft>
                <a:spcPts val="600"/>
              </a:spcAft>
              <a:defRPr sz="2400">
                <a:solidFill>
                  <a:srgbClr val="232F3E"/>
                </a:solidFill>
              </a:defRPr>
            </a:lvl1pPr>
            <a:lvl2pPr marL="457200"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4" name="Content Center Right">
            <a:extLst>
              <a:ext uri="{FF2B5EF4-FFF2-40B4-BE49-F238E27FC236}">
                <a16:creationId xmlns:a16="http://schemas.microsoft.com/office/drawing/2014/main" id="{A8A7CEA5-195D-4DB0-B5A3-06CEEA93C108}"/>
              </a:ext>
            </a:extLst>
          </p:cNvPr>
          <p:cNvSpPr>
            <a:spLocks noGrp="1"/>
          </p:cNvSpPr>
          <p:nvPr>
            <p:ph type="body" idx="4" hasCustomPrompt="1"/>
          </p:nvPr>
        </p:nvSpPr>
        <p:spPr>
          <a:xfrm>
            <a:off x="6150864" y="1097280"/>
            <a:ext cx="2788920" cy="5330952"/>
          </a:xfrm>
        </p:spPr>
        <p:txBody>
          <a:bodyPr>
            <a:noAutofit/>
          </a:bodyPr>
          <a:lstStyle>
            <a:lvl1pPr>
              <a:lnSpc>
                <a:spcPct val="100000"/>
              </a:lnSpc>
              <a:spcAft>
                <a:spcPts val="600"/>
              </a:spcAft>
              <a:defRPr sz="2400">
                <a:solidFill>
                  <a:srgbClr val="232F3E"/>
                </a:solidFill>
              </a:defRPr>
            </a:lvl1pPr>
            <a:lvl2pPr marL="457200"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5" name="Content Right">
            <a:extLst>
              <a:ext uri="{FF2B5EF4-FFF2-40B4-BE49-F238E27FC236}">
                <a16:creationId xmlns:a16="http://schemas.microsoft.com/office/drawing/2014/main" id="{BC11431A-8924-465C-98E0-6E4655C69AA7}"/>
              </a:ext>
            </a:extLst>
          </p:cNvPr>
          <p:cNvSpPr>
            <a:spLocks noGrp="1"/>
          </p:cNvSpPr>
          <p:nvPr>
            <p:ph type="body" idx="5" hasCustomPrompt="1"/>
          </p:nvPr>
        </p:nvSpPr>
        <p:spPr>
          <a:xfrm>
            <a:off x="9043416" y="1097280"/>
            <a:ext cx="2788920" cy="5330952"/>
          </a:xfrm>
        </p:spPr>
        <p:txBody>
          <a:bodyPr>
            <a:noAutofit/>
          </a:bodyPr>
          <a:lstStyle>
            <a:lvl1pPr>
              <a:lnSpc>
                <a:spcPct val="100000"/>
              </a:lnSpc>
              <a:spcAft>
                <a:spcPts val="600"/>
              </a:spcAft>
              <a:defRPr sz="2400">
                <a:solidFill>
                  <a:srgbClr val="232F3E"/>
                </a:solidFill>
              </a:defRPr>
            </a:lvl1pPr>
            <a:lvl2pPr marL="457200"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3985460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 preserve="1">
  <p:cSld name="Title, 4 Headers, and 4 Text Columns">
    <p:bg>
      <p:bgPr>
        <a:solidFill>
          <a:schemeClr val="bg1"/>
        </a:solidFill>
        <a:effectLst/>
      </p:bgPr>
    </p:bg>
    <p:spTree>
      <p:nvGrpSpPr>
        <p:cNvPr id="1" name=""/>
        <p:cNvGrpSpPr/>
        <p:nvPr/>
      </p:nvGrpSpPr>
      <p:grpSpPr>
        <a:xfrm>
          <a:off x="0" y="0"/>
          <a:ext cx="0" cy="0"/>
          <a:chOff x="0" y="0"/>
          <a:chExt cx="0" cy="0"/>
        </a:xfrm>
      </p:grpSpPr>
      <p:pic>
        <p:nvPicPr>
          <p:cNvPr id="99" name="Background">
            <a:extLst>
              <a:ext uri="{FF2B5EF4-FFF2-40B4-BE49-F238E27FC236}">
                <a16:creationId xmlns:a16="http://schemas.microsoft.com/office/drawing/2014/main" id="{DFFC9D1B-8040-4CD3-B060-07560FFB49A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1051560"/>
            <a:ext cx="11484864" cy="457200"/>
          </a:xfrm>
          <a:prstGeom prst="rect">
            <a:avLst/>
          </a:prstGeom>
        </p:spPr>
      </p:pic>
      <p:sp>
        <p:nvSpPr>
          <p:cNvPr id="97" name="Slide Number">
            <a:extLst>
              <a:ext uri="{FF2B5EF4-FFF2-40B4-BE49-F238E27FC236}">
                <a16:creationId xmlns:a16="http://schemas.microsoft.com/office/drawing/2014/main" id="{801112C1-CB8D-4535-B2A1-5048E573106F}"/>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6"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4 headers, and 4 text columns</a:t>
            </a:r>
          </a:p>
        </p:txBody>
      </p:sp>
      <p:sp>
        <p:nvSpPr>
          <p:cNvPr id="12" name="Content 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1051560"/>
            <a:ext cx="2788920" cy="440329"/>
          </a:xfrm>
          <a:noFill/>
          <a:ln>
            <a:noFill/>
          </a:ln>
        </p:spPr>
        <p:txBody>
          <a:bodyPr lIns="91440" anchor="ctr">
            <a:noAutofit/>
          </a:bodyPr>
          <a:lstStyle>
            <a:lvl1pPr marL="0"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 name="Content Left">
            <a:extLst>
              <a:ext uri="{FF2B5EF4-FFF2-40B4-BE49-F238E27FC236}">
                <a16:creationId xmlns:a16="http://schemas.microsoft.com/office/drawing/2014/main" id="{5ACBD598-6775-4223-B2AB-B169A112E3FF}"/>
              </a:ext>
            </a:extLst>
          </p:cNvPr>
          <p:cNvSpPr>
            <a:spLocks noGrp="1"/>
          </p:cNvSpPr>
          <p:nvPr>
            <p:ph type="body" idx="2" hasCustomPrompt="1"/>
          </p:nvPr>
        </p:nvSpPr>
        <p:spPr>
          <a:xfrm>
            <a:off x="365760" y="1563624"/>
            <a:ext cx="2788920" cy="4882896"/>
          </a:xfrm>
        </p:spPr>
        <p:txBody>
          <a:bodyPr>
            <a:noAutofit/>
          </a:bodyPr>
          <a:lstStyle>
            <a:lvl1pPr>
              <a:lnSpc>
                <a:spcPct val="100000"/>
              </a:lnSpc>
              <a:spcAft>
                <a:spcPts val="600"/>
              </a:spcAft>
              <a:defRPr sz="2400">
                <a:solidFill>
                  <a:srgbClr val="232F3E"/>
                </a:solidFill>
              </a:defRPr>
            </a:lvl1pPr>
            <a:lvl2pPr marL="457200"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13" name="Content Header Center Left">
            <a:extLst>
              <a:ext uri="{FF2B5EF4-FFF2-40B4-BE49-F238E27FC236}">
                <a16:creationId xmlns:a16="http://schemas.microsoft.com/office/drawing/2014/main" id="{04C41CFA-9BF9-474A-89A9-E22790A538E2}"/>
              </a:ext>
            </a:extLst>
          </p:cNvPr>
          <p:cNvSpPr>
            <a:spLocks noGrp="1"/>
          </p:cNvSpPr>
          <p:nvPr>
            <p:ph type="body" idx="13" hasCustomPrompt="1"/>
          </p:nvPr>
        </p:nvSpPr>
        <p:spPr>
          <a:xfrm>
            <a:off x="3264408" y="1051560"/>
            <a:ext cx="2788920" cy="440329"/>
          </a:xfrm>
          <a:noFill/>
          <a:ln>
            <a:noFill/>
          </a:ln>
        </p:spPr>
        <p:txBody>
          <a:bodyPr lIns="91440" anchor="ctr">
            <a:noAutofit/>
          </a:bodyPr>
          <a:lstStyle>
            <a:lvl1pPr marL="0"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3" name="Content Center Left">
            <a:extLst>
              <a:ext uri="{FF2B5EF4-FFF2-40B4-BE49-F238E27FC236}">
                <a16:creationId xmlns:a16="http://schemas.microsoft.com/office/drawing/2014/main" id="{7F5B85B9-BABC-44F6-B2AE-99F02670D702}"/>
              </a:ext>
            </a:extLst>
          </p:cNvPr>
          <p:cNvSpPr>
            <a:spLocks noGrp="1"/>
          </p:cNvSpPr>
          <p:nvPr>
            <p:ph type="body" idx="3" hasCustomPrompt="1"/>
          </p:nvPr>
        </p:nvSpPr>
        <p:spPr>
          <a:xfrm>
            <a:off x="3264408" y="1563624"/>
            <a:ext cx="2788920" cy="4882896"/>
          </a:xfrm>
        </p:spPr>
        <p:txBody>
          <a:bodyPr>
            <a:noAutofit/>
          </a:bodyPr>
          <a:lstStyle>
            <a:lvl1pPr>
              <a:lnSpc>
                <a:spcPct val="100000"/>
              </a:lnSpc>
              <a:spcAft>
                <a:spcPts val="600"/>
              </a:spcAft>
              <a:defRPr sz="2400">
                <a:solidFill>
                  <a:srgbClr val="232F3E"/>
                </a:solidFill>
              </a:defRPr>
            </a:lvl1pPr>
            <a:lvl2pPr marL="457200"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14" name="Content Header Center Right">
            <a:extLst>
              <a:ext uri="{FF2B5EF4-FFF2-40B4-BE49-F238E27FC236}">
                <a16:creationId xmlns:a16="http://schemas.microsoft.com/office/drawing/2014/main" id="{B3EBECE3-35F9-4AF4-A8A7-FD546C7C32D6}"/>
              </a:ext>
            </a:extLst>
          </p:cNvPr>
          <p:cNvSpPr>
            <a:spLocks noGrp="1"/>
          </p:cNvSpPr>
          <p:nvPr>
            <p:ph type="body" idx="14" hasCustomPrompt="1"/>
          </p:nvPr>
        </p:nvSpPr>
        <p:spPr>
          <a:xfrm>
            <a:off x="6163056" y="1051560"/>
            <a:ext cx="2788920" cy="440329"/>
          </a:xfrm>
          <a:noFill/>
          <a:ln>
            <a:noFill/>
          </a:ln>
        </p:spPr>
        <p:txBody>
          <a:bodyPr lIns="91440" anchor="ctr">
            <a:noAutofit/>
          </a:bodyPr>
          <a:lstStyle>
            <a:lvl1pPr marL="0"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4" name="Content Center Right">
            <a:extLst>
              <a:ext uri="{FF2B5EF4-FFF2-40B4-BE49-F238E27FC236}">
                <a16:creationId xmlns:a16="http://schemas.microsoft.com/office/drawing/2014/main" id="{92466994-EA21-45EA-9DC6-3C179254B3A8}"/>
              </a:ext>
            </a:extLst>
          </p:cNvPr>
          <p:cNvSpPr>
            <a:spLocks noGrp="1"/>
          </p:cNvSpPr>
          <p:nvPr>
            <p:ph type="body" idx="4" hasCustomPrompt="1"/>
          </p:nvPr>
        </p:nvSpPr>
        <p:spPr>
          <a:xfrm>
            <a:off x="6163056" y="1563624"/>
            <a:ext cx="2788920" cy="4882896"/>
          </a:xfrm>
        </p:spPr>
        <p:txBody>
          <a:bodyPr>
            <a:noAutofit/>
          </a:bodyPr>
          <a:lstStyle>
            <a:lvl1pPr>
              <a:lnSpc>
                <a:spcPct val="100000"/>
              </a:lnSpc>
              <a:spcAft>
                <a:spcPts val="600"/>
              </a:spcAft>
              <a:defRPr sz="2400">
                <a:solidFill>
                  <a:srgbClr val="232F3E"/>
                </a:solidFill>
              </a:defRPr>
            </a:lvl1pPr>
            <a:lvl2pPr marL="457200"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15" name="Content Header Right">
            <a:extLst>
              <a:ext uri="{FF2B5EF4-FFF2-40B4-BE49-F238E27FC236}">
                <a16:creationId xmlns:a16="http://schemas.microsoft.com/office/drawing/2014/main" id="{ED932AC6-C3A8-487A-A17E-48D0C368204C}"/>
              </a:ext>
            </a:extLst>
          </p:cNvPr>
          <p:cNvSpPr>
            <a:spLocks noGrp="1"/>
          </p:cNvSpPr>
          <p:nvPr>
            <p:ph type="body" idx="15" hasCustomPrompt="1"/>
          </p:nvPr>
        </p:nvSpPr>
        <p:spPr>
          <a:xfrm>
            <a:off x="9061704" y="1051560"/>
            <a:ext cx="2788920" cy="440329"/>
          </a:xfrm>
          <a:noFill/>
          <a:ln>
            <a:noFill/>
          </a:ln>
        </p:spPr>
        <p:txBody>
          <a:bodyPr lIns="91440" anchor="ctr">
            <a:noAutofit/>
          </a:bodyPr>
          <a:lstStyle>
            <a:lvl1pPr marL="0"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5" name="Content Right">
            <a:extLst>
              <a:ext uri="{FF2B5EF4-FFF2-40B4-BE49-F238E27FC236}">
                <a16:creationId xmlns:a16="http://schemas.microsoft.com/office/drawing/2014/main" id="{7CF59EA0-9039-4A19-8197-DA073A0DB52B}"/>
              </a:ext>
            </a:extLst>
          </p:cNvPr>
          <p:cNvSpPr>
            <a:spLocks noGrp="1"/>
          </p:cNvSpPr>
          <p:nvPr>
            <p:ph type="body" idx="5" hasCustomPrompt="1"/>
          </p:nvPr>
        </p:nvSpPr>
        <p:spPr>
          <a:xfrm>
            <a:off x="9061704" y="1563624"/>
            <a:ext cx="2788920" cy="4882896"/>
          </a:xfrm>
        </p:spPr>
        <p:txBody>
          <a:bodyPr>
            <a:noAutofit/>
          </a:bodyPr>
          <a:lstStyle>
            <a:lvl1pPr>
              <a:lnSpc>
                <a:spcPct val="100000"/>
              </a:lnSpc>
              <a:spcAft>
                <a:spcPts val="600"/>
              </a:spcAft>
              <a:defRPr sz="2400">
                <a:solidFill>
                  <a:srgbClr val="232F3E"/>
                </a:solidFill>
              </a:defRPr>
            </a:lvl1pPr>
            <a:lvl2pPr marL="457200"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30501295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itle, Header, 4 Lg Pics, and 4 Text Columns">
    <p:bg>
      <p:bgPr>
        <a:solidFill>
          <a:schemeClr val="bg1"/>
        </a:solid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15C95989-61CE-4D1A-B9CC-1BD6446598E4}"/>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7"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header, 4 large pictures, and 4 labels</a:t>
            </a:r>
          </a:p>
        </p:txBody>
      </p:sp>
      <p:pic>
        <p:nvPicPr>
          <p:cNvPr id="99" name="Divider">
            <a:extLst>
              <a:ext uri="{FF2B5EF4-FFF2-40B4-BE49-F238E27FC236}">
                <a16:creationId xmlns:a16="http://schemas.microsoft.com/office/drawing/2014/main" id="{59FB098F-E843-4BDC-8C23-7C327B2DE964}"/>
              </a:ext>
              <a:ext uri="{C183D7F6-B498-43B3-948B-1728B52AA6E4}">
                <adec:decorative xmlns:adec="http://schemas.microsoft.com/office/drawing/2017/decorative" val="1"/>
              </a:ext>
            </a:extLst>
          </p:cNvPr>
          <p:cNvPicPr preferRelativeResize="0">
            <a:picLocks/>
          </p:cNvPicPr>
          <p:nvPr/>
        </p:nvPicPr>
        <p:blipFill rotWithShape="1">
          <a:blip r:embed="rId3">
            <a:extLst>
              <a:ext uri="{28A0092B-C50C-407E-A947-70E740481C1C}">
                <a14:useLocalDpi xmlns:a14="http://schemas.microsoft.com/office/drawing/2010/main" val="0"/>
              </a:ext>
            </a:extLst>
          </a:blip>
          <a:srcRect t="70015" r="1112" b="19988"/>
          <a:stretch/>
        </p:blipFill>
        <p:spPr>
          <a:xfrm>
            <a:off x="365760" y="1037751"/>
            <a:ext cx="11466576" cy="45719"/>
          </a:xfrm>
          <a:prstGeom prst="rect">
            <a:avLst/>
          </a:prstGeom>
        </p:spPr>
      </p:pic>
      <p:sp>
        <p:nvSpPr>
          <p:cNvPr id="2" name="Content Top">
            <a:extLst>
              <a:ext uri="{FF2B5EF4-FFF2-40B4-BE49-F238E27FC236}">
                <a16:creationId xmlns:a16="http://schemas.microsoft.com/office/drawing/2014/main" id="{CEBB69C5-28A4-4F99-A9FE-572F9D53CF4E}"/>
              </a:ext>
            </a:extLst>
          </p:cNvPr>
          <p:cNvSpPr>
            <a:spLocks noGrp="1"/>
          </p:cNvSpPr>
          <p:nvPr>
            <p:ph type="body" idx="2" hasCustomPrompt="1"/>
          </p:nvPr>
        </p:nvSpPr>
        <p:spPr>
          <a:xfrm>
            <a:off x="365760" y="1046879"/>
            <a:ext cx="11466576" cy="1099688"/>
          </a:xfrm>
          <a:noFill/>
          <a:ln>
            <a:noFill/>
          </a:ln>
        </p:spPr>
        <p:txBody>
          <a:bodyPr lIns="91440" anchor="ctr">
            <a:normAutofit/>
          </a:bodyPr>
          <a:lstStyle>
            <a:lvl1pPr marL="0" indent="0">
              <a:lnSpc>
                <a:spcPct val="100000"/>
              </a:lnSpc>
              <a:spcBef>
                <a:spcPts val="0"/>
              </a:spcBef>
              <a:spcAft>
                <a:spcPts val="0"/>
              </a:spcAft>
              <a:buNone/>
              <a:defRPr sz="2800" b="0">
                <a:solidFill>
                  <a:srgbClr val="232F3E"/>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638603" y="2269331"/>
            <a:ext cx="2286000" cy="2286000"/>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3" name="Content Left">
            <a:extLst>
              <a:ext uri="{FF2B5EF4-FFF2-40B4-BE49-F238E27FC236}">
                <a16:creationId xmlns:a16="http://schemas.microsoft.com/office/drawing/2014/main" id="{5ACBD598-6775-4223-B2AB-B169A112E3FF}"/>
              </a:ext>
            </a:extLst>
          </p:cNvPr>
          <p:cNvSpPr>
            <a:spLocks noGrp="1"/>
          </p:cNvSpPr>
          <p:nvPr>
            <p:ph type="body" idx="3" hasCustomPrompt="1"/>
          </p:nvPr>
        </p:nvSpPr>
        <p:spPr>
          <a:xfrm>
            <a:off x="365760" y="4638120"/>
            <a:ext cx="2788920" cy="1808400"/>
          </a:xfrm>
        </p:spPr>
        <p:txBody>
          <a:bodyPr lIns="91440">
            <a:noAutofit/>
          </a:bodyPr>
          <a:lstStyle>
            <a:lvl1pPr marL="0" indent="0" algn="ctr">
              <a:lnSpc>
                <a:spcPct val="100000"/>
              </a:lnSpc>
              <a:spcAft>
                <a:spcPts val="0"/>
              </a:spcAft>
              <a:buNone/>
              <a:defRPr sz="2000">
                <a:solidFill>
                  <a:srgbClr val="232F3E"/>
                </a:solidFill>
                <a:latin typeface="+mn-lt"/>
              </a:defRPr>
            </a:lvl1pPr>
          </a:lstStyle>
          <a:p>
            <a:pPr lvl="0"/>
            <a:r>
              <a:rPr lang="en-US" dirty="0"/>
              <a:t>Enter text</a:t>
            </a:r>
          </a:p>
        </p:txBody>
      </p:sp>
      <p:sp>
        <p:nvSpPr>
          <p:cNvPr id="23" name="Picture Center Left">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23" hasCustomPrompt="1"/>
          </p:nvPr>
        </p:nvSpPr>
        <p:spPr>
          <a:xfrm>
            <a:off x="3537251" y="2269331"/>
            <a:ext cx="2286000" cy="2286000"/>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4" name="Content Center Left">
            <a:extLst>
              <a:ext uri="{FF2B5EF4-FFF2-40B4-BE49-F238E27FC236}">
                <a16:creationId xmlns:a16="http://schemas.microsoft.com/office/drawing/2014/main" id="{7F5B85B9-BABC-44F6-B2AE-99F02670D702}"/>
              </a:ext>
            </a:extLst>
          </p:cNvPr>
          <p:cNvSpPr>
            <a:spLocks noGrp="1"/>
          </p:cNvSpPr>
          <p:nvPr>
            <p:ph type="body" idx="4" hasCustomPrompt="1"/>
          </p:nvPr>
        </p:nvSpPr>
        <p:spPr>
          <a:xfrm>
            <a:off x="3264408" y="4638120"/>
            <a:ext cx="2788920" cy="1808400"/>
          </a:xfrm>
        </p:spPr>
        <p:txBody>
          <a:bodyPr lIns="91440">
            <a:noAutofit/>
          </a:bodyPr>
          <a:lstStyle>
            <a:lvl1pPr marL="0" indent="0" algn="ctr">
              <a:lnSpc>
                <a:spcPct val="100000"/>
              </a:lnSpc>
              <a:spcAft>
                <a:spcPts val="0"/>
              </a:spcAft>
              <a:buNone/>
              <a:defRPr sz="2000">
                <a:solidFill>
                  <a:srgbClr val="232F3E"/>
                </a:solidFill>
                <a:latin typeface="+mn-lt"/>
              </a:defRPr>
            </a:lvl1pPr>
          </a:lstStyle>
          <a:p>
            <a:pPr lvl="0"/>
            <a:r>
              <a:rPr lang="en-US" dirty="0"/>
              <a:t>Enter text</a:t>
            </a:r>
          </a:p>
        </p:txBody>
      </p:sp>
      <p:sp>
        <p:nvSpPr>
          <p:cNvPr id="24" name="Picture Center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6435899" y="2269331"/>
            <a:ext cx="2286000" cy="2286000"/>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5" name="Content Center Right">
            <a:extLst>
              <a:ext uri="{FF2B5EF4-FFF2-40B4-BE49-F238E27FC236}">
                <a16:creationId xmlns:a16="http://schemas.microsoft.com/office/drawing/2014/main" id="{FD28CF85-103D-4AC7-BF7A-D32715F9433A}"/>
              </a:ext>
            </a:extLst>
          </p:cNvPr>
          <p:cNvSpPr>
            <a:spLocks noGrp="1"/>
          </p:cNvSpPr>
          <p:nvPr>
            <p:ph type="body" idx="5" hasCustomPrompt="1"/>
          </p:nvPr>
        </p:nvSpPr>
        <p:spPr>
          <a:xfrm>
            <a:off x="6163056" y="4638120"/>
            <a:ext cx="2788920" cy="1808400"/>
          </a:xfrm>
        </p:spPr>
        <p:txBody>
          <a:bodyPr lIns="91440">
            <a:noAutofit/>
          </a:bodyPr>
          <a:lstStyle>
            <a:lvl1pPr marL="0" indent="0" algn="ctr">
              <a:lnSpc>
                <a:spcPct val="100000"/>
              </a:lnSpc>
              <a:spcAft>
                <a:spcPts val="0"/>
              </a:spcAft>
              <a:buNone/>
              <a:defRPr sz="2000">
                <a:solidFill>
                  <a:srgbClr val="232F3E"/>
                </a:solidFill>
                <a:latin typeface="+mn-lt"/>
              </a:defRPr>
            </a:lvl1pPr>
          </a:lstStyle>
          <a:p>
            <a:pPr lvl="0"/>
            <a:r>
              <a:rPr lang="en-US" dirty="0"/>
              <a:t>Enter text</a:t>
            </a:r>
          </a:p>
        </p:txBody>
      </p:sp>
      <p:sp>
        <p:nvSpPr>
          <p:cNvPr id="25" name="Picture Right">
            <a:extLst>
              <a:ext uri="{FF2B5EF4-FFF2-40B4-BE49-F238E27FC236}">
                <a16:creationId xmlns:a16="http://schemas.microsoft.com/office/drawing/2014/main" id="{3225055C-7E4D-4C57-84DA-4F32CFEE666E}"/>
              </a:ext>
              <a:ext uri="{C183D7F6-B498-43B3-948B-1728B52AA6E4}">
                <adec:decorative xmlns:adec="http://schemas.microsoft.com/office/drawing/2017/decorative" val="1"/>
              </a:ext>
            </a:extLst>
          </p:cNvPr>
          <p:cNvSpPr>
            <a:spLocks noGrp="1"/>
          </p:cNvSpPr>
          <p:nvPr>
            <p:ph type="pic" idx="25" hasCustomPrompt="1"/>
          </p:nvPr>
        </p:nvSpPr>
        <p:spPr>
          <a:xfrm>
            <a:off x="9334547" y="2269331"/>
            <a:ext cx="2286000" cy="2286000"/>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6" name="Content Right">
            <a:extLst>
              <a:ext uri="{FF2B5EF4-FFF2-40B4-BE49-F238E27FC236}">
                <a16:creationId xmlns:a16="http://schemas.microsoft.com/office/drawing/2014/main" id="{528A167E-DBEB-4BD8-B32A-B1DBF78AA248}"/>
              </a:ext>
            </a:extLst>
          </p:cNvPr>
          <p:cNvSpPr>
            <a:spLocks noGrp="1"/>
          </p:cNvSpPr>
          <p:nvPr>
            <p:ph type="body" idx="6" hasCustomPrompt="1"/>
          </p:nvPr>
        </p:nvSpPr>
        <p:spPr>
          <a:xfrm>
            <a:off x="9043416" y="4638120"/>
            <a:ext cx="2788920" cy="1808400"/>
          </a:xfrm>
        </p:spPr>
        <p:txBody>
          <a:bodyPr lIns="91440">
            <a:noAutofit/>
          </a:bodyPr>
          <a:lstStyle>
            <a:lvl1pPr marL="0" indent="0" algn="ctr">
              <a:lnSpc>
                <a:spcPct val="100000"/>
              </a:lnSpc>
              <a:spcAft>
                <a:spcPts val="0"/>
              </a:spcAft>
              <a:buNone/>
              <a:defRPr sz="2000">
                <a:solidFill>
                  <a:srgbClr val="232F3E"/>
                </a:solidFill>
                <a:latin typeface="+mn-lt"/>
              </a:defRPr>
            </a:lvl1pPr>
          </a:lstStyle>
          <a:p>
            <a:pPr lvl="0"/>
            <a:r>
              <a:rPr lang="en-US" dirty="0"/>
              <a:t>Enter text</a:t>
            </a:r>
          </a:p>
        </p:txBody>
      </p:sp>
    </p:spTree>
    <p:custDataLst>
      <p:tags r:id="rId1"/>
    </p:custDataLst>
    <p:extLst>
      <p:ext uri="{BB962C8B-B14F-4D97-AF65-F5344CB8AC3E}">
        <p14:creationId xmlns:p14="http://schemas.microsoft.com/office/powerpoint/2010/main" val="1693057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4 Lg Pics, 4 Headers, and 4 Text Column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0708DD83-40E9-4CDD-ADF1-464460D88C82}"/>
              </a:ext>
              <a:ext uri="{C183D7F6-B498-43B3-948B-1728B52AA6E4}">
                <adec:decorative xmlns:adec="http://schemas.microsoft.com/office/drawing/2017/decorative" val="1"/>
              </a:ext>
            </a:extLst>
          </p:cNvPr>
          <p:cNvGrpSpPr/>
          <p:nvPr/>
        </p:nvGrpSpPr>
        <p:grpSpPr>
          <a:xfrm>
            <a:off x="365759" y="1028377"/>
            <a:ext cx="11484865" cy="2877528"/>
            <a:chOff x="365759" y="1028377"/>
            <a:chExt cx="11484865" cy="2877528"/>
          </a:xfrm>
        </p:grpSpPr>
        <p:pic>
          <p:nvPicPr>
            <p:cNvPr id="96" name="Background">
              <a:extLst>
                <a:ext uri="{FF2B5EF4-FFF2-40B4-BE49-F238E27FC236}">
                  <a16:creationId xmlns:a16="http://schemas.microsoft.com/office/drawing/2014/main" id="{81AD1A9F-B900-4260-B582-AC445A80FAD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3448705"/>
              <a:ext cx="11484864" cy="457200"/>
            </a:xfrm>
            <a:prstGeom prst="rect">
              <a:avLst/>
            </a:prstGeom>
          </p:spPr>
        </p:pic>
        <p:pic>
          <p:nvPicPr>
            <p:cNvPr id="95" name="Divider">
              <a:extLst>
                <a:ext uri="{FF2B5EF4-FFF2-40B4-BE49-F238E27FC236}">
                  <a16:creationId xmlns:a16="http://schemas.microsoft.com/office/drawing/2014/main" id="{B4D28540-5567-49EC-BB23-4B27A199DFB1}"/>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grpSp>
      <p:sp>
        <p:nvSpPr>
          <p:cNvPr id="97" name="Slide Number">
            <a:extLst>
              <a:ext uri="{FF2B5EF4-FFF2-40B4-BE49-F238E27FC236}">
                <a16:creationId xmlns:a16="http://schemas.microsoft.com/office/drawing/2014/main" id="{15C95989-61CE-4D1A-B9CC-1BD6446598E4}"/>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6"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4 pictures, 4 headers, and 4 text columns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617220"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2" name="Content 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3465576"/>
            <a:ext cx="2788920" cy="440329"/>
          </a:xfrm>
          <a:noFill/>
          <a:ln>
            <a:noFill/>
          </a:ln>
        </p:spPr>
        <p:txBody>
          <a:bodyPr lIns="91440" anchor="ctr">
            <a:noAutofit/>
          </a:bodyPr>
          <a:lstStyle>
            <a:lvl1pPr marL="0" indent="0">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 name="Content Left">
            <a:extLst>
              <a:ext uri="{FF2B5EF4-FFF2-40B4-BE49-F238E27FC236}">
                <a16:creationId xmlns:a16="http://schemas.microsoft.com/office/drawing/2014/main" id="{5ACBD598-6775-4223-B2AB-B169A112E3FF}"/>
              </a:ext>
            </a:extLst>
          </p:cNvPr>
          <p:cNvSpPr>
            <a:spLocks noGrp="1"/>
          </p:cNvSpPr>
          <p:nvPr>
            <p:ph type="body" idx="2" hasCustomPrompt="1"/>
          </p:nvPr>
        </p:nvSpPr>
        <p:spPr>
          <a:xfrm>
            <a:off x="365760" y="3915505"/>
            <a:ext cx="2788920" cy="2519238"/>
          </a:xfrm>
        </p:spPr>
        <p:txBody>
          <a:bodyPr lIns="91440">
            <a:noAutofit/>
          </a:bodyPr>
          <a:lstStyle>
            <a:lvl1pPr marL="182880" indent="-182880">
              <a:lnSpc>
                <a:spcPct val="100000"/>
              </a:lnSpc>
              <a:spcAft>
                <a:spcPts val="600"/>
              </a:spcAft>
              <a:buFont typeface="Arial" panose="020B0604020202020204" pitchFamily="34" charset="0"/>
              <a:buChar char="•"/>
              <a:defRPr sz="2000">
                <a:solidFill>
                  <a:srgbClr val="232F3E"/>
                </a:solidFill>
              </a:defRPr>
            </a:lvl1pPr>
            <a:lvl2pPr marL="365760" indent="-182880">
              <a:lnSpc>
                <a:spcPct val="100000"/>
              </a:lnSpc>
              <a:spcAft>
                <a:spcPts val="600"/>
              </a:spcAft>
              <a:defRPr sz="1800">
                <a:solidFill>
                  <a:srgbClr val="232F3E"/>
                </a:solidFill>
              </a:defRPr>
            </a:lvl2pPr>
            <a:lvl3pPr marL="548640" indent="-182880">
              <a:lnSpc>
                <a:spcPct val="100000"/>
              </a:lnSpc>
              <a:spcAft>
                <a:spcPts val="600"/>
              </a:spcAft>
              <a:defRPr sz="1600">
                <a:solidFill>
                  <a:srgbClr val="232F3E"/>
                </a:solidFill>
              </a:defRPr>
            </a:lvl3pPr>
            <a:lvl4pPr>
              <a:defRPr/>
            </a:lvl4pPr>
            <a:lvl5pPr>
              <a:defRPr/>
            </a:lvl5pPr>
          </a:lstStyle>
          <a:p>
            <a:pPr lvl="0"/>
            <a:r>
              <a:rPr lang="en-US" dirty="0"/>
              <a:t>Add content text</a:t>
            </a:r>
          </a:p>
          <a:p>
            <a:pPr lvl="1"/>
            <a:r>
              <a:rPr lang="en-US" dirty="0"/>
              <a:t>Second level</a:t>
            </a:r>
          </a:p>
          <a:p>
            <a:pPr lvl="2"/>
            <a:r>
              <a:rPr lang="en-US" dirty="0"/>
              <a:t>Third level</a:t>
            </a:r>
          </a:p>
        </p:txBody>
      </p:sp>
      <p:sp>
        <p:nvSpPr>
          <p:cNvPr id="23" name="Picture Center Left">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23" hasCustomPrompt="1"/>
          </p:nvPr>
        </p:nvSpPr>
        <p:spPr>
          <a:xfrm>
            <a:off x="3512820"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3" name="Content Header Center Left">
            <a:extLst>
              <a:ext uri="{FF2B5EF4-FFF2-40B4-BE49-F238E27FC236}">
                <a16:creationId xmlns:a16="http://schemas.microsoft.com/office/drawing/2014/main" id="{04C41CFA-9BF9-474A-89A9-E22790A538E2}"/>
              </a:ext>
            </a:extLst>
          </p:cNvPr>
          <p:cNvSpPr>
            <a:spLocks noGrp="1"/>
          </p:cNvSpPr>
          <p:nvPr>
            <p:ph type="body" idx="13" hasCustomPrompt="1"/>
          </p:nvPr>
        </p:nvSpPr>
        <p:spPr>
          <a:xfrm>
            <a:off x="3261360" y="3465576"/>
            <a:ext cx="2788920" cy="440329"/>
          </a:xfrm>
          <a:noFill/>
          <a:ln>
            <a:noFill/>
          </a:ln>
        </p:spPr>
        <p:txBody>
          <a:bodyPr lIns="91440" anchor="ctr">
            <a:noAutofit/>
          </a:bodyPr>
          <a:lstStyle>
            <a:lvl1pPr marL="0" indent="0">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3" name="Content Left Center">
            <a:extLst>
              <a:ext uri="{FF2B5EF4-FFF2-40B4-BE49-F238E27FC236}">
                <a16:creationId xmlns:a16="http://schemas.microsoft.com/office/drawing/2014/main" id="{8F2CF915-F007-4E72-A31F-37CC3AA65001}"/>
              </a:ext>
            </a:extLst>
          </p:cNvPr>
          <p:cNvSpPr>
            <a:spLocks noGrp="1"/>
          </p:cNvSpPr>
          <p:nvPr>
            <p:ph type="body" idx="3" hasCustomPrompt="1"/>
          </p:nvPr>
        </p:nvSpPr>
        <p:spPr>
          <a:xfrm>
            <a:off x="3261360" y="3915505"/>
            <a:ext cx="2788920" cy="2519238"/>
          </a:xfrm>
        </p:spPr>
        <p:txBody>
          <a:bodyPr lIns="91440">
            <a:noAutofit/>
          </a:bodyPr>
          <a:lstStyle>
            <a:lvl1pPr marL="182880" indent="-182880">
              <a:lnSpc>
                <a:spcPct val="100000"/>
              </a:lnSpc>
              <a:spcAft>
                <a:spcPts val="600"/>
              </a:spcAft>
              <a:buFont typeface="Arial" panose="020B0604020202020204" pitchFamily="34" charset="0"/>
              <a:buChar char="•"/>
              <a:defRPr sz="2000">
                <a:solidFill>
                  <a:srgbClr val="232F3E"/>
                </a:solidFill>
              </a:defRPr>
            </a:lvl1pPr>
            <a:lvl2pPr marL="365760" indent="-182880">
              <a:lnSpc>
                <a:spcPct val="100000"/>
              </a:lnSpc>
              <a:spcAft>
                <a:spcPts val="600"/>
              </a:spcAft>
              <a:defRPr sz="1800">
                <a:solidFill>
                  <a:srgbClr val="232F3E"/>
                </a:solidFill>
              </a:defRPr>
            </a:lvl2pPr>
            <a:lvl3pPr marL="548640" indent="-182880">
              <a:lnSpc>
                <a:spcPct val="100000"/>
              </a:lnSpc>
              <a:spcAft>
                <a:spcPts val="600"/>
              </a:spcAft>
              <a:defRPr sz="1600">
                <a:solidFill>
                  <a:srgbClr val="232F3E"/>
                </a:solidFill>
              </a:defRPr>
            </a:lvl3pPr>
            <a:lvl4pPr>
              <a:defRPr/>
            </a:lvl4pPr>
            <a:lvl5pPr>
              <a:defRPr/>
            </a:lvl5pPr>
          </a:lstStyle>
          <a:p>
            <a:pPr lvl="0"/>
            <a:r>
              <a:rPr lang="en-US" dirty="0"/>
              <a:t>Add content text</a:t>
            </a:r>
          </a:p>
          <a:p>
            <a:pPr lvl="1"/>
            <a:r>
              <a:rPr lang="en-US" dirty="0"/>
              <a:t>Second level</a:t>
            </a:r>
          </a:p>
          <a:p>
            <a:pPr lvl="2"/>
            <a:r>
              <a:rPr lang="en-US" dirty="0"/>
              <a:t>Third level</a:t>
            </a:r>
          </a:p>
        </p:txBody>
      </p:sp>
      <p:sp>
        <p:nvSpPr>
          <p:cNvPr id="24" name="Picture Center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6414516"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4" name="Content Header Center Right">
            <a:extLst>
              <a:ext uri="{FF2B5EF4-FFF2-40B4-BE49-F238E27FC236}">
                <a16:creationId xmlns:a16="http://schemas.microsoft.com/office/drawing/2014/main" id="{CF01F87A-DBEF-4657-8500-6A751FF3BC24}"/>
              </a:ext>
            </a:extLst>
          </p:cNvPr>
          <p:cNvSpPr>
            <a:spLocks noGrp="1"/>
          </p:cNvSpPr>
          <p:nvPr>
            <p:ph type="body" idx="14" hasCustomPrompt="1"/>
          </p:nvPr>
        </p:nvSpPr>
        <p:spPr>
          <a:xfrm>
            <a:off x="6163057" y="3465576"/>
            <a:ext cx="2788920" cy="440329"/>
          </a:xfrm>
          <a:noFill/>
          <a:ln>
            <a:noFill/>
          </a:ln>
        </p:spPr>
        <p:txBody>
          <a:bodyPr lIns="91440" anchor="ctr">
            <a:noAutofit/>
          </a:bodyPr>
          <a:lstStyle>
            <a:lvl1pPr marL="0" indent="0">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4" name="Content Center Right">
            <a:extLst>
              <a:ext uri="{FF2B5EF4-FFF2-40B4-BE49-F238E27FC236}">
                <a16:creationId xmlns:a16="http://schemas.microsoft.com/office/drawing/2014/main" id="{6C78D37F-DE17-4FBA-A995-39FC21020DD5}"/>
              </a:ext>
            </a:extLst>
          </p:cNvPr>
          <p:cNvSpPr>
            <a:spLocks noGrp="1"/>
          </p:cNvSpPr>
          <p:nvPr>
            <p:ph type="body" idx="4" hasCustomPrompt="1"/>
          </p:nvPr>
        </p:nvSpPr>
        <p:spPr>
          <a:xfrm>
            <a:off x="6163057" y="3915505"/>
            <a:ext cx="2788920" cy="2519238"/>
          </a:xfrm>
        </p:spPr>
        <p:txBody>
          <a:bodyPr lIns="91440">
            <a:noAutofit/>
          </a:bodyPr>
          <a:lstStyle>
            <a:lvl1pPr marL="182880" indent="-182880">
              <a:lnSpc>
                <a:spcPct val="100000"/>
              </a:lnSpc>
              <a:spcAft>
                <a:spcPts val="600"/>
              </a:spcAft>
              <a:buFont typeface="Arial" panose="020B0604020202020204" pitchFamily="34" charset="0"/>
              <a:buChar char="•"/>
              <a:defRPr sz="2000">
                <a:solidFill>
                  <a:srgbClr val="232F3E"/>
                </a:solidFill>
              </a:defRPr>
            </a:lvl1pPr>
            <a:lvl2pPr marL="365760" indent="-182880">
              <a:lnSpc>
                <a:spcPct val="100000"/>
              </a:lnSpc>
              <a:spcAft>
                <a:spcPts val="600"/>
              </a:spcAft>
              <a:defRPr sz="1800">
                <a:solidFill>
                  <a:srgbClr val="232F3E"/>
                </a:solidFill>
              </a:defRPr>
            </a:lvl2pPr>
            <a:lvl3pPr marL="548640" indent="-182880">
              <a:lnSpc>
                <a:spcPct val="100000"/>
              </a:lnSpc>
              <a:spcAft>
                <a:spcPts val="600"/>
              </a:spcAft>
              <a:defRPr sz="1600">
                <a:solidFill>
                  <a:srgbClr val="232F3E"/>
                </a:solidFill>
              </a:defRPr>
            </a:lvl3pPr>
            <a:lvl4pPr>
              <a:defRPr/>
            </a:lvl4pPr>
            <a:lvl5pPr>
              <a:defRPr/>
            </a:lvl5pPr>
          </a:lstStyle>
          <a:p>
            <a:pPr lvl="0"/>
            <a:r>
              <a:rPr lang="en-US" dirty="0"/>
              <a:t>Add content text</a:t>
            </a:r>
          </a:p>
          <a:p>
            <a:pPr lvl="1"/>
            <a:r>
              <a:rPr lang="en-US" dirty="0"/>
              <a:t>Second level</a:t>
            </a:r>
          </a:p>
          <a:p>
            <a:pPr lvl="2"/>
            <a:r>
              <a:rPr lang="en-US" dirty="0"/>
              <a:t>Third level</a:t>
            </a:r>
          </a:p>
        </p:txBody>
      </p:sp>
      <p:sp>
        <p:nvSpPr>
          <p:cNvPr id="25" name="Picture Right">
            <a:extLst>
              <a:ext uri="{FF2B5EF4-FFF2-40B4-BE49-F238E27FC236}">
                <a16:creationId xmlns:a16="http://schemas.microsoft.com/office/drawing/2014/main" id="{3225055C-7E4D-4C57-84DA-4F32CFEE666E}"/>
              </a:ext>
              <a:ext uri="{C183D7F6-B498-43B3-948B-1728B52AA6E4}">
                <adec:decorative xmlns:adec="http://schemas.microsoft.com/office/drawing/2017/decorative" val="1"/>
              </a:ext>
            </a:extLst>
          </p:cNvPr>
          <p:cNvSpPr>
            <a:spLocks noGrp="1"/>
          </p:cNvSpPr>
          <p:nvPr>
            <p:ph type="pic" idx="25" hasCustomPrompt="1"/>
          </p:nvPr>
        </p:nvSpPr>
        <p:spPr>
          <a:xfrm>
            <a:off x="9294876"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5" name="Content Header Right">
            <a:extLst>
              <a:ext uri="{FF2B5EF4-FFF2-40B4-BE49-F238E27FC236}">
                <a16:creationId xmlns:a16="http://schemas.microsoft.com/office/drawing/2014/main" id="{B17A76EF-1D7E-4BB9-BAFA-8EAA0807E356}"/>
              </a:ext>
            </a:extLst>
          </p:cNvPr>
          <p:cNvSpPr>
            <a:spLocks noGrp="1"/>
          </p:cNvSpPr>
          <p:nvPr>
            <p:ph type="subTitle" idx="15" hasCustomPrompt="1"/>
          </p:nvPr>
        </p:nvSpPr>
        <p:spPr>
          <a:xfrm>
            <a:off x="9043416" y="3465576"/>
            <a:ext cx="2788920" cy="440329"/>
          </a:xfrm>
          <a:noFill/>
          <a:ln>
            <a:noFill/>
          </a:ln>
        </p:spPr>
        <p:txBody>
          <a:bodyPr lIns="91440" anchor="ctr">
            <a:noAutofit/>
          </a:bodyPr>
          <a:lstStyle>
            <a:lvl1pPr marL="0" indent="0">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5" name="Content Right">
            <a:extLst>
              <a:ext uri="{FF2B5EF4-FFF2-40B4-BE49-F238E27FC236}">
                <a16:creationId xmlns:a16="http://schemas.microsoft.com/office/drawing/2014/main" id="{27E7417F-ED15-4B52-BEED-6B9D37EE656E}"/>
              </a:ext>
            </a:extLst>
          </p:cNvPr>
          <p:cNvSpPr>
            <a:spLocks noGrp="1"/>
          </p:cNvSpPr>
          <p:nvPr>
            <p:ph type="body" idx="5" hasCustomPrompt="1"/>
          </p:nvPr>
        </p:nvSpPr>
        <p:spPr>
          <a:xfrm>
            <a:off x="9043416" y="3915505"/>
            <a:ext cx="2788920" cy="2519238"/>
          </a:xfrm>
        </p:spPr>
        <p:txBody>
          <a:bodyPr lIns="91440">
            <a:noAutofit/>
          </a:bodyPr>
          <a:lstStyle>
            <a:lvl1pPr marL="182880" indent="-182880">
              <a:lnSpc>
                <a:spcPct val="100000"/>
              </a:lnSpc>
              <a:spcAft>
                <a:spcPts val="600"/>
              </a:spcAft>
              <a:buFont typeface="Arial" panose="020B0604020202020204" pitchFamily="34" charset="0"/>
              <a:buChar char="•"/>
              <a:defRPr sz="2000">
                <a:solidFill>
                  <a:srgbClr val="232F3E"/>
                </a:solidFill>
              </a:defRPr>
            </a:lvl1pPr>
            <a:lvl2pPr marL="365760" indent="-182880">
              <a:lnSpc>
                <a:spcPct val="100000"/>
              </a:lnSpc>
              <a:spcAft>
                <a:spcPts val="600"/>
              </a:spcAft>
              <a:defRPr sz="1800">
                <a:solidFill>
                  <a:srgbClr val="232F3E"/>
                </a:solidFill>
              </a:defRPr>
            </a:lvl2pPr>
            <a:lvl3pPr marL="548640" indent="-182880">
              <a:lnSpc>
                <a:spcPct val="100000"/>
              </a:lnSpc>
              <a:spcAft>
                <a:spcPts val="600"/>
              </a:spcAft>
              <a:defRPr sz="1600">
                <a:solidFill>
                  <a:srgbClr val="232F3E"/>
                </a:solidFill>
              </a:defRPr>
            </a:lvl3pPr>
            <a:lvl4pPr>
              <a:defRPr/>
            </a:lvl4pPr>
            <a:lvl5pPr>
              <a:defRPr/>
            </a:lvl5pPr>
          </a:lstStyle>
          <a:p>
            <a:pPr lvl="0"/>
            <a:r>
              <a:rPr lang="en-US" dirty="0"/>
              <a:t>Add content text</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32552628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Title, 4 Sm Pics, 4 Headers, and 4 Text Column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28F246DA-91CA-4502-BC7A-2F8E9D697FB1}"/>
              </a:ext>
              <a:ext uri="{C183D7F6-B498-43B3-948B-1728B52AA6E4}">
                <adec:decorative xmlns:adec="http://schemas.microsoft.com/office/drawing/2017/decorative" val="1"/>
              </a:ext>
            </a:extLst>
          </p:cNvPr>
          <p:cNvGrpSpPr/>
          <p:nvPr/>
        </p:nvGrpSpPr>
        <p:grpSpPr>
          <a:xfrm>
            <a:off x="365759" y="1028377"/>
            <a:ext cx="11484865" cy="2347997"/>
            <a:chOff x="365759" y="1028377"/>
            <a:chExt cx="11484865" cy="2347997"/>
          </a:xfrm>
        </p:grpSpPr>
        <p:pic>
          <p:nvPicPr>
            <p:cNvPr id="96" name="Background">
              <a:extLst>
                <a:ext uri="{FF2B5EF4-FFF2-40B4-BE49-F238E27FC236}">
                  <a16:creationId xmlns:a16="http://schemas.microsoft.com/office/drawing/2014/main" id="{4AA958CB-79BC-4221-AF92-52A941BCA87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2919174"/>
              <a:ext cx="11484864" cy="457200"/>
            </a:xfrm>
            <a:prstGeom prst="rect">
              <a:avLst/>
            </a:prstGeom>
          </p:spPr>
        </p:pic>
        <p:pic>
          <p:nvPicPr>
            <p:cNvPr id="95" name="Divider">
              <a:extLst>
                <a:ext uri="{FF2B5EF4-FFF2-40B4-BE49-F238E27FC236}">
                  <a16:creationId xmlns:a16="http://schemas.microsoft.com/office/drawing/2014/main" id="{B776EBEE-87DA-49C8-A876-AA9E9DCA162E}"/>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grpSp>
      <p:sp>
        <p:nvSpPr>
          <p:cNvPr id="97" name="Slide Number">
            <a:extLst>
              <a:ext uri="{FF2B5EF4-FFF2-40B4-BE49-F238E27FC236}">
                <a16:creationId xmlns:a16="http://schemas.microsoft.com/office/drawing/2014/main" id="{61D9C16A-E9FD-4A2D-A4D2-A79A6CA8EB58}"/>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6" name="Title">
            <a:extLst>
              <a:ext uri="{FF2B5EF4-FFF2-40B4-BE49-F238E27FC236}">
                <a16:creationId xmlns:a16="http://schemas.microsoft.com/office/drawing/2014/main" id="{55E25BD5-0A7A-4C0F-8C7B-5FB1E17082BE}"/>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Title, 4 small pictures, 4 headers, and 4 text fields</a:t>
            </a:r>
          </a:p>
        </p:txBody>
      </p:sp>
      <p:sp>
        <p:nvSpPr>
          <p:cNvPr id="22" name="Picture left">
            <a:extLst>
              <a:ext uri="{FF2B5EF4-FFF2-40B4-BE49-F238E27FC236}">
                <a16:creationId xmlns:a16="http://schemas.microsoft.com/office/drawing/2014/main" id="{BA2767B8-F34C-4600-8F4B-21C0CDFE578E}"/>
              </a:ext>
              <a:ext uri="{C183D7F6-B498-43B3-948B-1728B52AA6E4}">
                <adec:decorative xmlns:adec="http://schemas.microsoft.com/office/drawing/2017/decorative" val="1"/>
              </a:ext>
            </a:extLst>
          </p:cNvPr>
          <p:cNvSpPr>
            <a:spLocks noGrp="1"/>
          </p:cNvSpPr>
          <p:nvPr>
            <p:ph type="pic" idx="22" hasCustomPrompt="1"/>
          </p:nvPr>
        </p:nvSpPr>
        <p:spPr>
          <a:xfrm>
            <a:off x="845820" y="1051560"/>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2" name="Content Header left">
            <a:extLst>
              <a:ext uri="{FF2B5EF4-FFF2-40B4-BE49-F238E27FC236}">
                <a16:creationId xmlns:a16="http://schemas.microsoft.com/office/drawing/2014/main" id="{573CFC72-9096-4F5D-9BDB-96DE57732BB8}"/>
              </a:ext>
            </a:extLst>
          </p:cNvPr>
          <p:cNvSpPr>
            <a:spLocks noGrp="1"/>
          </p:cNvSpPr>
          <p:nvPr>
            <p:ph type="body" idx="12" hasCustomPrompt="1"/>
          </p:nvPr>
        </p:nvSpPr>
        <p:spPr>
          <a:xfrm>
            <a:off x="365760" y="2926080"/>
            <a:ext cx="2788920" cy="450294"/>
          </a:xfrm>
          <a:noFill/>
          <a:ln>
            <a:noFill/>
          </a:ln>
        </p:spPr>
        <p:txBody>
          <a:bodyPr vert="horz" lIns="91440" tIns="45720" rIns="91440" bIns="45720" rtlCol="0" anchor="ctr">
            <a:noAutofit/>
          </a:bodyPr>
          <a:lstStyle>
            <a:lvl1pPr marL="0" indent="0">
              <a:lnSpc>
                <a:spcPct val="100000"/>
              </a:lnSpc>
              <a:buNone/>
              <a:defRPr lang="en-US" sz="20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 name="Content left">
            <a:extLst>
              <a:ext uri="{FF2B5EF4-FFF2-40B4-BE49-F238E27FC236}">
                <a16:creationId xmlns:a16="http://schemas.microsoft.com/office/drawing/2014/main" id="{1EE45CD9-67F8-4A52-86F7-18140657CB4D}"/>
              </a:ext>
            </a:extLst>
          </p:cNvPr>
          <p:cNvSpPr>
            <a:spLocks noGrp="1"/>
          </p:cNvSpPr>
          <p:nvPr>
            <p:ph type="body" idx="2" hasCustomPrompt="1"/>
          </p:nvPr>
        </p:nvSpPr>
        <p:spPr>
          <a:xfrm>
            <a:off x="365760" y="3429000"/>
            <a:ext cx="2788920" cy="3005742"/>
          </a:xfrm>
        </p:spPr>
        <p:txBody>
          <a:bodyPr lIns="91440">
            <a:noAutofit/>
          </a:bodyPr>
          <a:lstStyle>
            <a:lvl1pPr marL="0" indent="0">
              <a:lnSpc>
                <a:spcPct val="100000"/>
              </a:lnSpc>
              <a:spcAft>
                <a:spcPts val="600"/>
              </a:spcAft>
              <a:buNone/>
              <a:defRPr sz="2000">
                <a:solidFill>
                  <a:srgbClr val="232F3E"/>
                </a:solidFill>
              </a:defRPr>
            </a:lvl1pPr>
          </a:lstStyle>
          <a:p>
            <a:pPr lvl="0"/>
            <a:r>
              <a:rPr lang="en-US" dirty="0"/>
              <a:t>Enter text</a:t>
            </a:r>
          </a:p>
        </p:txBody>
      </p:sp>
      <p:sp>
        <p:nvSpPr>
          <p:cNvPr id="23" name="Picture left center">
            <a:extLst>
              <a:ext uri="{FF2B5EF4-FFF2-40B4-BE49-F238E27FC236}">
                <a16:creationId xmlns:a16="http://schemas.microsoft.com/office/drawing/2014/main" id="{0CE211BC-1E62-4A42-A199-9B1FBAD2CE23}"/>
              </a:ext>
              <a:ext uri="{C183D7F6-B498-43B3-948B-1728B52AA6E4}">
                <adec:decorative xmlns:adec="http://schemas.microsoft.com/office/drawing/2017/decorative" val="1"/>
              </a:ext>
            </a:extLst>
          </p:cNvPr>
          <p:cNvSpPr>
            <a:spLocks noGrp="1"/>
          </p:cNvSpPr>
          <p:nvPr>
            <p:ph type="pic" idx="23" hasCustomPrompt="1"/>
          </p:nvPr>
        </p:nvSpPr>
        <p:spPr>
          <a:xfrm>
            <a:off x="3738372" y="1051560"/>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3" name="Content Header left center">
            <a:extLst>
              <a:ext uri="{FF2B5EF4-FFF2-40B4-BE49-F238E27FC236}">
                <a16:creationId xmlns:a16="http://schemas.microsoft.com/office/drawing/2014/main" id="{3777F387-CD61-4FDE-AE0D-E17DE70D3B19}"/>
              </a:ext>
            </a:extLst>
          </p:cNvPr>
          <p:cNvSpPr>
            <a:spLocks noGrp="1"/>
          </p:cNvSpPr>
          <p:nvPr>
            <p:ph type="body" idx="13" hasCustomPrompt="1"/>
          </p:nvPr>
        </p:nvSpPr>
        <p:spPr>
          <a:xfrm>
            <a:off x="3258312" y="2926080"/>
            <a:ext cx="2788920" cy="450294"/>
          </a:xfrm>
          <a:noFill/>
          <a:ln>
            <a:noFill/>
          </a:ln>
        </p:spPr>
        <p:txBody>
          <a:bodyPr vert="horz" lIns="91440" tIns="45720" rIns="91440" bIns="45720" rtlCol="0" anchor="ctr">
            <a:noAutofit/>
          </a:bodyPr>
          <a:lstStyle>
            <a:lvl1pPr marL="0" indent="0">
              <a:lnSpc>
                <a:spcPct val="100000"/>
              </a:lnSpc>
              <a:buNone/>
              <a:defRPr lang="en-US" sz="20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3" name="Content left center">
            <a:extLst>
              <a:ext uri="{FF2B5EF4-FFF2-40B4-BE49-F238E27FC236}">
                <a16:creationId xmlns:a16="http://schemas.microsoft.com/office/drawing/2014/main" id="{CD517463-352F-4D83-A9E1-0F789F96266D}"/>
              </a:ext>
            </a:extLst>
          </p:cNvPr>
          <p:cNvSpPr>
            <a:spLocks noGrp="1"/>
          </p:cNvSpPr>
          <p:nvPr>
            <p:ph type="body" idx="3" hasCustomPrompt="1"/>
          </p:nvPr>
        </p:nvSpPr>
        <p:spPr>
          <a:xfrm>
            <a:off x="3258312" y="3429000"/>
            <a:ext cx="2788920" cy="3005742"/>
          </a:xfrm>
        </p:spPr>
        <p:txBody>
          <a:bodyPr lIns="91440">
            <a:noAutofit/>
          </a:bodyPr>
          <a:lstStyle>
            <a:lvl1pPr marL="0" indent="0">
              <a:lnSpc>
                <a:spcPct val="100000"/>
              </a:lnSpc>
              <a:spcAft>
                <a:spcPts val="600"/>
              </a:spcAft>
              <a:buNone/>
              <a:defRPr sz="2000">
                <a:solidFill>
                  <a:srgbClr val="232F3E"/>
                </a:solidFill>
              </a:defRPr>
            </a:lvl1pPr>
          </a:lstStyle>
          <a:p>
            <a:pPr lvl="0"/>
            <a:r>
              <a:rPr lang="en-US" dirty="0"/>
              <a:t>Enter text</a:t>
            </a:r>
          </a:p>
        </p:txBody>
      </p:sp>
      <p:sp>
        <p:nvSpPr>
          <p:cNvPr id="24" name="Picture center right">
            <a:extLst>
              <a:ext uri="{FF2B5EF4-FFF2-40B4-BE49-F238E27FC236}">
                <a16:creationId xmlns:a16="http://schemas.microsoft.com/office/drawing/2014/main" id="{815CD5D2-790A-41FA-B807-B7B212763D05}"/>
              </a:ext>
              <a:ext uri="{C183D7F6-B498-43B3-948B-1728B52AA6E4}">
                <adec:decorative xmlns:adec="http://schemas.microsoft.com/office/drawing/2017/decorative" val="1"/>
              </a:ext>
            </a:extLst>
          </p:cNvPr>
          <p:cNvSpPr>
            <a:spLocks noGrp="1"/>
          </p:cNvSpPr>
          <p:nvPr>
            <p:ph type="pic" idx="24" hasCustomPrompt="1"/>
          </p:nvPr>
        </p:nvSpPr>
        <p:spPr>
          <a:xfrm>
            <a:off x="6630924" y="1051560"/>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4" name="Content Header center right">
            <a:extLst>
              <a:ext uri="{FF2B5EF4-FFF2-40B4-BE49-F238E27FC236}">
                <a16:creationId xmlns:a16="http://schemas.microsoft.com/office/drawing/2014/main" id="{CF3CD244-8B44-44A6-A623-84365E91EAE7}"/>
              </a:ext>
            </a:extLst>
          </p:cNvPr>
          <p:cNvSpPr>
            <a:spLocks noGrp="1"/>
          </p:cNvSpPr>
          <p:nvPr>
            <p:ph type="body" idx="14" hasCustomPrompt="1"/>
          </p:nvPr>
        </p:nvSpPr>
        <p:spPr>
          <a:xfrm>
            <a:off x="6150864" y="2926080"/>
            <a:ext cx="2788920" cy="450294"/>
          </a:xfrm>
          <a:noFill/>
          <a:ln>
            <a:noFill/>
          </a:ln>
        </p:spPr>
        <p:txBody>
          <a:bodyPr vert="horz" lIns="91440" tIns="45720" rIns="91440" bIns="45720" rtlCol="0" anchor="ctr">
            <a:noAutofit/>
          </a:bodyPr>
          <a:lstStyle>
            <a:lvl1pPr marL="0" indent="0">
              <a:lnSpc>
                <a:spcPct val="100000"/>
              </a:lnSpc>
              <a:buNone/>
              <a:defRPr lang="en-US" sz="20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4" name="Content center right">
            <a:extLst>
              <a:ext uri="{FF2B5EF4-FFF2-40B4-BE49-F238E27FC236}">
                <a16:creationId xmlns:a16="http://schemas.microsoft.com/office/drawing/2014/main" id="{CB7E0003-F180-4528-9992-B9342F92AF42}"/>
              </a:ext>
            </a:extLst>
          </p:cNvPr>
          <p:cNvSpPr>
            <a:spLocks noGrp="1"/>
          </p:cNvSpPr>
          <p:nvPr>
            <p:ph type="body" idx="4" hasCustomPrompt="1"/>
          </p:nvPr>
        </p:nvSpPr>
        <p:spPr>
          <a:xfrm>
            <a:off x="6150864" y="3429000"/>
            <a:ext cx="2788920" cy="3005742"/>
          </a:xfrm>
        </p:spPr>
        <p:txBody>
          <a:bodyPr lIns="91440">
            <a:noAutofit/>
          </a:bodyPr>
          <a:lstStyle>
            <a:lvl1pPr marL="0" indent="0">
              <a:lnSpc>
                <a:spcPct val="100000"/>
              </a:lnSpc>
              <a:spcAft>
                <a:spcPts val="600"/>
              </a:spcAft>
              <a:buNone/>
              <a:defRPr sz="2000">
                <a:solidFill>
                  <a:srgbClr val="232F3E"/>
                </a:solidFill>
              </a:defRPr>
            </a:lvl1pPr>
          </a:lstStyle>
          <a:p>
            <a:pPr lvl="0"/>
            <a:r>
              <a:rPr lang="en-US" dirty="0"/>
              <a:t>Enter text</a:t>
            </a:r>
          </a:p>
        </p:txBody>
      </p:sp>
      <p:sp>
        <p:nvSpPr>
          <p:cNvPr id="25" name="Picture right">
            <a:extLst>
              <a:ext uri="{FF2B5EF4-FFF2-40B4-BE49-F238E27FC236}">
                <a16:creationId xmlns:a16="http://schemas.microsoft.com/office/drawing/2014/main" id="{1D19D589-0526-4B91-878C-8F5B57AFE6B1}"/>
              </a:ext>
              <a:ext uri="{C183D7F6-B498-43B3-948B-1728B52AA6E4}">
                <adec:decorative xmlns:adec="http://schemas.microsoft.com/office/drawing/2017/decorative" val="1"/>
              </a:ext>
            </a:extLst>
          </p:cNvPr>
          <p:cNvSpPr>
            <a:spLocks noGrp="1"/>
          </p:cNvSpPr>
          <p:nvPr>
            <p:ph type="pic" idx="25" hasCustomPrompt="1"/>
          </p:nvPr>
        </p:nvSpPr>
        <p:spPr>
          <a:xfrm>
            <a:off x="9523476" y="1051560"/>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5" name="Content Header right">
            <a:extLst>
              <a:ext uri="{FF2B5EF4-FFF2-40B4-BE49-F238E27FC236}">
                <a16:creationId xmlns:a16="http://schemas.microsoft.com/office/drawing/2014/main" id="{08FBD2BF-3C8E-4153-80EE-99905AF06DB0}"/>
              </a:ext>
            </a:extLst>
          </p:cNvPr>
          <p:cNvSpPr>
            <a:spLocks noGrp="1"/>
          </p:cNvSpPr>
          <p:nvPr>
            <p:ph type="body" idx="15" hasCustomPrompt="1"/>
          </p:nvPr>
        </p:nvSpPr>
        <p:spPr>
          <a:xfrm>
            <a:off x="9043416" y="2926080"/>
            <a:ext cx="2788920" cy="450294"/>
          </a:xfrm>
          <a:noFill/>
          <a:ln>
            <a:noFill/>
          </a:ln>
        </p:spPr>
        <p:txBody>
          <a:bodyPr vert="horz" lIns="91440" tIns="45720" rIns="91440" bIns="45720" rtlCol="0" anchor="ctr">
            <a:noAutofit/>
          </a:bodyPr>
          <a:lstStyle>
            <a:lvl1pPr marL="0" indent="0">
              <a:lnSpc>
                <a:spcPct val="100000"/>
              </a:lnSpc>
              <a:buNone/>
              <a:defRPr lang="en-US" sz="20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5" name="Content right">
            <a:extLst>
              <a:ext uri="{FF2B5EF4-FFF2-40B4-BE49-F238E27FC236}">
                <a16:creationId xmlns:a16="http://schemas.microsoft.com/office/drawing/2014/main" id="{9F6FFAA7-B9C7-461E-8BB9-81670232C41F}"/>
              </a:ext>
            </a:extLst>
          </p:cNvPr>
          <p:cNvSpPr>
            <a:spLocks noGrp="1"/>
          </p:cNvSpPr>
          <p:nvPr>
            <p:ph type="body" idx="5" hasCustomPrompt="1"/>
          </p:nvPr>
        </p:nvSpPr>
        <p:spPr>
          <a:xfrm>
            <a:off x="9043416" y="3429000"/>
            <a:ext cx="2788920" cy="3005742"/>
          </a:xfrm>
        </p:spPr>
        <p:txBody>
          <a:bodyPr lIns="91440">
            <a:noAutofit/>
          </a:bodyPr>
          <a:lstStyle>
            <a:lvl1pPr marL="0" indent="0">
              <a:lnSpc>
                <a:spcPct val="100000"/>
              </a:lnSpc>
              <a:spcAft>
                <a:spcPts val="600"/>
              </a:spcAft>
              <a:buNone/>
              <a:defRPr sz="2000">
                <a:solidFill>
                  <a:srgbClr val="232F3E"/>
                </a:solidFill>
              </a:defRPr>
            </a:lvl1pPr>
          </a:lstStyle>
          <a:p>
            <a:pPr lvl="0"/>
            <a:r>
              <a:rPr lang="en-US" dirty="0"/>
              <a:t>Enter text</a:t>
            </a:r>
          </a:p>
        </p:txBody>
      </p:sp>
    </p:spTree>
    <p:custDataLst>
      <p:tags r:id="rId1"/>
    </p:custDataLst>
    <p:extLst>
      <p:ext uri="{BB962C8B-B14F-4D97-AF65-F5344CB8AC3E}">
        <p14:creationId xmlns:p14="http://schemas.microsoft.com/office/powerpoint/2010/main" val="4098668483"/>
      </p:ext>
    </p:extLst>
  </p:cSld>
  <p:clrMapOvr>
    <a:masterClrMapping/>
  </p:clrMapOvr>
  <p:extLst>
    <p:ext uri="{DCECCB84-F9BA-43D5-87BE-67443E8EF086}">
      <p15:sldGuideLst xmlns:p15="http://schemas.microsoft.com/office/powerpoint/2012/main">
        <p15:guide id="2" orient="horz" pos="10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Title, 4 Lg Pics,and 4 Header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C2DB4ABF-FC80-43CA-AA01-B072E9DC200B}"/>
              </a:ext>
              <a:ext uri="{C183D7F6-B498-43B3-948B-1728B52AA6E4}">
                <adec:decorative xmlns:adec="http://schemas.microsoft.com/office/drawing/2017/decorative" val="1"/>
              </a:ext>
            </a:extLst>
          </p:cNvPr>
          <p:cNvGrpSpPr/>
          <p:nvPr/>
        </p:nvGrpSpPr>
        <p:grpSpPr>
          <a:xfrm>
            <a:off x="365759" y="1028377"/>
            <a:ext cx="11484865" cy="4173818"/>
            <a:chOff x="365759" y="1028377"/>
            <a:chExt cx="11484865" cy="4173818"/>
          </a:xfrm>
        </p:grpSpPr>
        <p:pic>
          <p:nvPicPr>
            <p:cNvPr id="96" name="Divider">
              <a:extLst>
                <a:ext uri="{FF2B5EF4-FFF2-40B4-BE49-F238E27FC236}">
                  <a16:creationId xmlns:a16="http://schemas.microsoft.com/office/drawing/2014/main" id="{F6D00736-4E44-4617-83F3-B5A93F28ED8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pic>
          <p:nvPicPr>
            <p:cNvPr id="95" name="Background">
              <a:extLst>
                <a:ext uri="{FF2B5EF4-FFF2-40B4-BE49-F238E27FC236}">
                  <a16:creationId xmlns:a16="http://schemas.microsoft.com/office/drawing/2014/main" id="{37E98482-26B4-4B27-9672-386980590A81}"/>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60" y="4744995"/>
              <a:ext cx="11484864" cy="457200"/>
            </a:xfrm>
            <a:prstGeom prst="rect">
              <a:avLst/>
            </a:prstGeom>
          </p:spPr>
        </p:pic>
      </p:grpSp>
      <p:sp>
        <p:nvSpPr>
          <p:cNvPr id="97" name="Slide Number">
            <a:extLst>
              <a:ext uri="{FF2B5EF4-FFF2-40B4-BE49-F238E27FC236}">
                <a16:creationId xmlns:a16="http://schemas.microsoft.com/office/drawing/2014/main" id="{4E12A119-63D8-4FB5-9AE0-FE08C858C57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4 large pictures, and 4 headers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365760" y="1835333"/>
            <a:ext cx="2788920" cy="283464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2" name="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4764024"/>
            <a:ext cx="2788920" cy="438171"/>
          </a:xfrm>
          <a:noFill/>
          <a:ln>
            <a:noFill/>
          </a:ln>
        </p:spPr>
        <p:txBody>
          <a:bodyPr lIns="91440" anchor="ctr">
            <a:noAutofit/>
          </a:bodyPr>
          <a:lstStyle>
            <a:lvl1pPr marL="0" indent="0" algn="ctr">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3" name="Picture Center Left">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23" hasCustomPrompt="1"/>
          </p:nvPr>
        </p:nvSpPr>
        <p:spPr>
          <a:xfrm>
            <a:off x="3258312" y="1835333"/>
            <a:ext cx="2788920" cy="283464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3" name="Header Center Left">
            <a:extLst>
              <a:ext uri="{FF2B5EF4-FFF2-40B4-BE49-F238E27FC236}">
                <a16:creationId xmlns:a16="http://schemas.microsoft.com/office/drawing/2014/main" id="{04C41CFA-9BF9-474A-89A9-E22790A538E2}"/>
              </a:ext>
            </a:extLst>
          </p:cNvPr>
          <p:cNvSpPr>
            <a:spLocks noGrp="1"/>
          </p:cNvSpPr>
          <p:nvPr>
            <p:ph type="body" idx="13" hasCustomPrompt="1"/>
          </p:nvPr>
        </p:nvSpPr>
        <p:spPr>
          <a:xfrm>
            <a:off x="3258312" y="4764024"/>
            <a:ext cx="2788920" cy="438171"/>
          </a:xfrm>
          <a:noFill/>
          <a:ln>
            <a:noFill/>
          </a:ln>
        </p:spPr>
        <p:txBody>
          <a:bodyPr lIns="91440" anchor="ctr">
            <a:noAutofit/>
          </a:bodyPr>
          <a:lstStyle>
            <a:lvl1pPr marL="0" indent="0" algn="ctr">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4" name="Picture Center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6150864" y="1835333"/>
            <a:ext cx="2788920" cy="283464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4" name="Header Center Right">
            <a:extLst>
              <a:ext uri="{FF2B5EF4-FFF2-40B4-BE49-F238E27FC236}">
                <a16:creationId xmlns:a16="http://schemas.microsoft.com/office/drawing/2014/main" id="{CF01F87A-DBEF-4657-8500-6A751FF3BC24}"/>
              </a:ext>
            </a:extLst>
          </p:cNvPr>
          <p:cNvSpPr>
            <a:spLocks noGrp="1"/>
          </p:cNvSpPr>
          <p:nvPr>
            <p:ph type="body" idx="14" hasCustomPrompt="1"/>
          </p:nvPr>
        </p:nvSpPr>
        <p:spPr>
          <a:xfrm>
            <a:off x="6150864" y="4764024"/>
            <a:ext cx="2788920" cy="438171"/>
          </a:xfrm>
          <a:noFill/>
          <a:ln>
            <a:noFill/>
          </a:ln>
        </p:spPr>
        <p:txBody>
          <a:bodyPr lIns="91440" anchor="ctr">
            <a:noAutofit/>
          </a:bodyPr>
          <a:lstStyle>
            <a:lvl1pPr marL="0" indent="0" algn="ctr">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5" name="Picture Right">
            <a:extLst>
              <a:ext uri="{FF2B5EF4-FFF2-40B4-BE49-F238E27FC236}">
                <a16:creationId xmlns:a16="http://schemas.microsoft.com/office/drawing/2014/main" id="{3225055C-7E4D-4C57-84DA-4F32CFEE666E}"/>
              </a:ext>
              <a:ext uri="{C183D7F6-B498-43B3-948B-1728B52AA6E4}">
                <adec:decorative xmlns:adec="http://schemas.microsoft.com/office/drawing/2017/decorative" val="1"/>
              </a:ext>
            </a:extLst>
          </p:cNvPr>
          <p:cNvSpPr>
            <a:spLocks noGrp="1"/>
          </p:cNvSpPr>
          <p:nvPr>
            <p:ph type="pic" idx="25" hasCustomPrompt="1"/>
          </p:nvPr>
        </p:nvSpPr>
        <p:spPr>
          <a:xfrm>
            <a:off x="9043416" y="1835333"/>
            <a:ext cx="2788920" cy="283464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5" name="Header Right">
            <a:extLst>
              <a:ext uri="{FF2B5EF4-FFF2-40B4-BE49-F238E27FC236}">
                <a16:creationId xmlns:a16="http://schemas.microsoft.com/office/drawing/2014/main" id="{B17A76EF-1D7E-4BB9-BAFA-8EAA0807E356}"/>
              </a:ext>
            </a:extLst>
          </p:cNvPr>
          <p:cNvSpPr>
            <a:spLocks noGrp="1"/>
          </p:cNvSpPr>
          <p:nvPr>
            <p:ph type="body" idx="15" hasCustomPrompt="1"/>
          </p:nvPr>
        </p:nvSpPr>
        <p:spPr>
          <a:xfrm>
            <a:off x="9043416" y="4764024"/>
            <a:ext cx="2788920" cy="438171"/>
          </a:xfrm>
          <a:noFill/>
          <a:ln>
            <a:noFill/>
          </a:ln>
        </p:spPr>
        <p:txBody>
          <a:bodyPr lIns="91440" anchor="ctr">
            <a:noAutofit/>
          </a:bodyPr>
          <a:lstStyle>
            <a:lvl1pPr marL="0" indent="0" algn="ctr">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Tree>
    <p:custDataLst>
      <p:tags r:id="rId1"/>
    </p:custDataLst>
    <p:extLst>
      <p:ext uri="{BB962C8B-B14F-4D97-AF65-F5344CB8AC3E}">
        <p14:creationId xmlns:p14="http://schemas.microsoft.com/office/powerpoint/2010/main" val="16805585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Title, 6 Pics, and 6 Text Boxe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E5E62986-2CB5-4C74-BFA0-36B722DD633C}"/>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36A79036-863F-433F-8D16-845BBBCE412D}"/>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8" name="Title">
            <a:extLst>
              <a:ext uri="{FF2B5EF4-FFF2-40B4-BE49-F238E27FC236}">
                <a16:creationId xmlns:a16="http://schemas.microsoft.com/office/drawing/2014/main" id="{55E25BD5-0A7A-4C0F-8C7B-5FB1E17082BE}"/>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1 text box, 6 Images, and 6 text boxes</a:t>
            </a:r>
          </a:p>
        </p:txBody>
      </p:sp>
      <p:sp>
        <p:nvSpPr>
          <p:cNvPr id="22" name="Picture Top Left">
            <a:extLst>
              <a:ext uri="{FF2B5EF4-FFF2-40B4-BE49-F238E27FC236}">
                <a16:creationId xmlns:a16="http://schemas.microsoft.com/office/drawing/2014/main" id="{BA2767B8-F34C-4600-8F4B-21C0CDFE578E}"/>
              </a:ext>
              <a:ext uri="{C183D7F6-B498-43B3-948B-1728B52AA6E4}">
                <adec:decorative xmlns:adec="http://schemas.microsoft.com/office/drawing/2017/decorative" val="1"/>
              </a:ext>
            </a:extLst>
          </p:cNvPr>
          <p:cNvSpPr>
            <a:spLocks noGrp="1"/>
          </p:cNvSpPr>
          <p:nvPr>
            <p:ph type="pic" idx="22" hasCustomPrompt="1"/>
          </p:nvPr>
        </p:nvSpPr>
        <p:spPr>
          <a:xfrm>
            <a:off x="1516380" y="1211176"/>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 name="Content Top Left">
            <a:extLst>
              <a:ext uri="{FF2B5EF4-FFF2-40B4-BE49-F238E27FC236}">
                <a16:creationId xmlns:a16="http://schemas.microsoft.com/office/drawing/2014/main" id="{1EE45CD9-67F8-4A52-86F7-18140657CB4D}"/>
              </a:ext>
            </a:extLst>
          </p:cNvPr>
          <p:cNvSpPr>
            <a:spLocks noGrp="1"/>
          </p:cNvSpPr>
          <p:nvPr>
            <p:ph type="body" idx="2" hasCustomPrompt="1"/>
          </p:nvPr>
        </p:nvSpPr>
        <p:spPr>
          <a:xfrm>
            <a:off x="830580" y="3056649"/>
            <a:ext cx="3200400" cy="570859"/>
          </a:xfrm>
        </p:spPr>
        <p:txBody>
          <a:bodyPr lIns="91440" anchor="ctr">
            <a:noAutofit/>
          </a:bodyPr>
          <a:lstStyle>
            <a:lvl1pPr marL="0" indent="0" algn="ctr">
              <a:lnSpc>
                <a:spcPct val="100000"/>
              </a:lnSpc>
              <a:spcAft>
                <a:spcPts val="0"/>
              </a:spcAft>
              <a:buNone/>
              <a:defRPr sz="2000">
                <a:solidFill>
                  <a:srgbClr val="232F3E"/>
                </a:solidFill>
              </a:defRPr>
            </a:lvl1pPr>
          </a:lstStyle>
          <a:p>
            <a:pPr lvl="0"/>
            <a:r>
              <a:rPr lang="en-US" dirty="0"/>
              <a:t>Enter text</a:t>
            </a:r>
          </a:p>
        </p:txBody>
      </p:sp>
      <p:sp>
        <p:nvSpPr>
          <p:cNvPr id="23" name="Picture Top Center">
            <a:extLst>
              <a:ext uri="{FF2B5EF4-FFF2-40B4-BE49-F238E27FC236}">
                <a16:creationId xmlns:a16="http://schemas.microsoft.com/office/drawing/2014/main" id="{0CE211BC-1E62-4A42-A199-9B1FBAD2CE23}"/>
              </a:ext>
              <a:ext uri="{C183D7F6-B498-43B3-948B-1728B52AA6E4}">
                <adec:decorative xmlns:adec="http://schemas.microsoft.com/office/drawing/2017/decorative" val="1"/>
              </a:ext>
            </a:extLst>
          </p:cNvPr>
          <p:cNvSpPr>
            <a:spLocks noGrp="1"/>
          </p:cNvSpPr>
          <p:nvPr>
            <p:ph type="pic" idx="23" hasCustomPrompt="1"/>
          </p:nvPr>
        </p:nvSpPr>
        <p:spPr>
          <a:xfrm>
            <a:off x="5181600" y="1211176"/>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3" name="Content Top Center">
            <a:extLst>
              <a:ext uri="{FF2B5EF4-FFF2-40B4-BE49-F238E27FC236}">
                <a16:creationId xmlns:a16="http://schemas.microsoft.com/office/drawing/2014/main" id="{CD517463-352F-4D83-A9E1-0F789F96266D}"/>
              </a:ext>
            </a:extLst>
          </p:cNvPr>
          <p:cNvSpPr>
            <a:spLocks noGrp="1"/>
          </p:cNvSpPr>
          <p:nvPr>
            <p:ph type="body" idx="3" hasCustomPrompt="1"/>
          </p:nvPr>
        </p:nvSpPr>
        <p:spPr>
          <a:xfrm>
            <a:off x="4495800" y="3056649"/>
            <a:ext cx="3200400" cy="570859"/>
          </a:xfrm>
        </p:spPr>
        <p:txBody>
          <a:bodyPr lIns="91440" anchor="ctr">
            <a:noAutofit/>
          </a:bodyPr>
          <a:lstStyle>
            <a:lvl1pPr marL="0" indent="0" algn="ctr">
              <a:lnSpc>
                <a:spcPct val="100000"/>
              </a:lnSpc>
              <a:spcAft>
                <a:spcPts val="0"/>
              </a:spcAft>
              <a:buNone/>
              <a:defRPr sz="2000">
                <a:solidFill>
                  <a:srgbClr val="232F3E"/>
                </a:solidFill>
              </a:defRPr>
            </a:lvl1pPr>
          </a:lstStyle>
          <a:p>
            <a:pPr lvl="0"/>
            <a:r>
              <a:rPr lang="en-US" dirty="0"/>
              <a:t>Enter text</a:t>
            </a:r>
          </a:p>
        </p:txBody>
      </p:sp>
      <p:sp>
        <p:nvSpPr>
          <p:cNvPr id="24" name="Picture Top Right">
            <a:extLst>
              <a:ext uri="{FF2B5EF4-FFF2-40B4-BE49-F238E27FC236}">
                <a16:creationId xmlns:a16="http://schemas.microsoft.com/office/drawing/2014/main" id="{815CD5D2-790A-41FA-B807-B7B212763D05}"/>
              </a:ext>
              <a:ext uri="{C183D7F6-B498-43B3-948B-1728B52AA6E4}">
                <adec:decorative xmlns:adec="http://schemas.microsoft.com/office/drawing/2017/decorative" val="1"/>
              </a:ext>
            </a:extLst>
          </p:cNvPr>
          <p:cNvSpPr>
            <a:spLocks noGrp="1"/>
          </p:cNvSpPr>
          <p:nvPr>
            <p:ph type="pic" idx="24" hasCustomPrompt="1"/>
          </p:nvPr>
        </p:nvSpPr>
        <p:spPr>
          <a:xfrm>
            <a:off x="8852916" y="1211176"/>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4" name="Content Top Right">
            <a:extLst>
              <a:ext uri="{FF2B5EF4-FFF2-40B4-BE49-F238E27FC236}">
                <a16:creationId xmlns:a16="http://schemas.microsoft.com/office/drawing/2014/main" id="{CB7E0003-F180-4528-9992-B9342F92AF42}"/>
              </a:ext>
            </a:extLst>
          </p:cNvPr>
          <p:cNvSpPr>
            <a:spLocks noGrp="1"/>
          </p:cNvSpPr>
          <p:nvPr>
            <p:ph type="body" idx="4" hasCustomPrompt="1"/>
          </p:nvPr>
        </p:nvSpPr>
        <p:spPr>
          <a:xfrm>
            <a:off x="8167116" y="3056649"/>
            <a:ext cx="3200400" cy="570859"/>
          </a:xfrm>
        </p:spPr>
        <p:txBody>
          <a:bodyPr lIns="91440" anchor="ctr">
            <a:noAutofit/>
          </a:bodyPr>
          <a:lstStyle>
            <a:lvl1pPr marL="0" indent="0" algn="ctr">
              <a:lnSpc>
                <a:spcPct val="100000"/>
              </a:lnSpc>
              <a:spcAft>
                <a:spcPts val="0"/>
              </a:spcAft>
              <a:buNone/>
              <a:defRPr sz="2000">
                <a:solidFill>
                  <a:srgbClr val="232F3E"/>
                </a:solidFill>
              </a:defRPr>
            </a:lvl1pPr>
          </a:lstStyle>
          <a:p>
            <a:pPr lvl="0"/>
            <a:r>
              <a:rPr lang="en-US" dirty="0"/>
              <a:t>Enter text</a:t>
            </a:r>
          </a:p>
        </p:txBody>
      </p:sp>
      <p:sp>
        <p:nvSpPr>
          <p:cNvPr id="25" name="Picture Bottom Left">
            <a:extLst>
              <a:ext uri="{FF2B5EF4-FFF2-40B4-BE49-F238E27FC236}">
                <a16:creationId xmlns:a16="http://schemas.microsoft.com/office/drawing/2014/main" id="{1D19D589-0526-4B91-878C-8F5B57AFE6B1}"/>
              </a:ext>
              <a:ext uri="{C183D7F6-B498-43B3-948B-1728B52AA6E4}">
                <adec:decorative xmlns:adec="http://schemas.microsoft.com/office/drawing/2017/decorative" val="1"/>
              </a:ext>
            </a:extLst>
          </p:cNvPr>
          <p:cNvSpPr>
            <a:spLocks noGrp="1"/>
          </p:cNvSpPr>
          <p:nvPr>
            <p:ph type="pic" idx="25" hasCustomPrompt="1"/>
          </p:nvPr>
        </p:nvSpPr>
        <p:spPr>
          <a:xfrm>
            <a:off x="1516380" y="3866132"/>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5" name="Content Bottom Left">
            <a:extLst>
              <a:ext uri="{FF2B5EF4-FFF2-40B4-BE49-F238E27FC236}">
                <a16:creationId xmlns:a16="http://schemas.microsoft.com/office/drawing/2014/main" id="{9F6FFAA7-B9C7-461E-8BB9-81670232C41F}"/>
              </a:ext>
            </a:extLst>
          </p:cNvPr>
          <p:cNvSpPr>
            <a:spLocks noGrp="1"/>
          </p:cNvSpPr>
          <p:nvPr>
            <p:ph type="body" idx="5" hasCustomPrompt="1"/>
          </p:nvPr>
        </p:nvSpPr>
        <p:spPr>
          <a:xfrm>
            <a:off x="830580" y="5704771"/>
            <a:ext cx="3200400" cy="570859"/>
          </a:xfrm>
        </p:spPr>
        <p:txBody>
          <a:bodyPr lIns="91440" anchor="ctr">
            <a:noAutofit/>
          </a:bodyPr>
          <a:lstStyle>
            <a:lvl1pPr marL="0" indent="0" algn="ctr">
              <a:lnSpc>
                <a:spcPct val="100000"/>
              </a:lnSpc>
              <a:spcAft>
                <a:spcPts val="0"/>
              </a:spcAft>
              <a:buNone/>
              <a:defRPr sz="2000">
                <a:solidFill>
                  <a:srgbClr val="232F3E"/>
                </a:solidFill>
              </a:defRPr>
            </a:lvl1pPr>
          </a:lstStyle>
          <a:p>
            <a:pPr lvl="0"/>
            <a:r>
              <a:rPr lang="en-US" dirty="0"/>
              <a:t>Enter text</a:t>
            </a:r>
          </a:p>
        </p:txBody>
      </p:sp>
      <p:sp>
        <p:nvSpPr>
          <p:cNvPr id="26" name="Picture Bottom Center">
            <a:extLst>
              <a:ext uri="{FF2B5EF4-FFF2-40B4-BE49-F238E27FC236}">
                <a16:creationId xmlns:a16="http://schemas.microsoft.com/office/drawing/2014/main" id="{6A136B8D-0BEF-4C03-8B3C-BF95C65548B3}"/>
              </a:ext>
              <a:ext uri="{C183D7F6-B498-43B3-948B-1728B52AA6E4}">
                <adec:decorative xmlns:adec="http://schemas.microsoft.com/office/drawing/2017/decorative" val="1"/>
              </a:ext>
            </a:extLst>
          </p:cNvPr>
          <p:cNvSpPr>
            <a:spLocks noGrp="1"/>
          </p:cNvSpPr>
          <p:nvPr>
            <p:ph type="pic" idx="26" hasCustomPrompt="1"/>
          </p:nvPr>
        </p:nvSpPr>
        <p:spPr>
          <a:xfrm>
            <a:off x="5181600" y="3866132"/>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6" name="Content Bottom Center">
            <a:extLst>
              <a:ext uri="{FF2B5EF4-FFF2-40B4-BE49-F238E27FC236}">
                <a16:creationId xmlns:a16="http://schemas.microsoft.com/office/drawing/2014/main" id="{4D93D3AB-1EE8-404D-9F8C-ED6967836914}"/>
              </a:ext>
            </a:extLst>
          </p:cNvPr>
          <p:cNvSpPr>
            <a:spLocks noGrp="1"/>
          </p:cNvSpPr>
          <p:nvPr>
            <p:ph type="body" idx="6" hasCustomPrompt="1"/>
          </p:nvPr>
        </p:nvSpPr>
        <p:spPr>
          <a:xfrm>
            <a:off x="4495800" y="5704771"/>
            <a:ext cx="3200400" cy="570859"/>
          </a:xfrm>
        </p:spPr>
        <p:txBody>
          <a:bodyPr lIns="91440" anchor="ctr">
            <a:noAutofit/>
          </a:bodyPr>
          <a:lstStyle>
            <a:lvl1pPr marL="0" indent="0" algn="ctr">
              <a:lnSpc>
                <a:spcPct val="100000"/>
              </a:lnSpc>
              <a:spcAft>
                <a:spcPts val="0"/>
              </a:spcAft>
              <a:buNone/>
              <a:defRPr sz="2000">
                <a:solidFill>
                  <a:srgbClr val="232F3E"/>
                </a:solidFill>
              </a:defRPr>
            </a:lvl1pPr>
          </a:lstStyle>
          <a:p>
            <a:pPr lvl="0"/>
            <a:r>
              <a:rPr lang="en-US" dirty="0"/>
              <a:t>Enter text</a:t>
            </a:r>
          </a:p>
        </p:txBody>
      </p:sp>
      <p:sp>
        <p:nvSpPr>
          <p:cNvPr id="27" name="Picture Bottom Right">
            <a:extLst>
              <a:ext uri="{FF2B5EF4-FFF2-40B4-BE49-F238E27FC236}">
                <a16:creationId xmlns:a16="http://schemas.microsoft.com/office/drawing/2014/main" id="{AF549A83-F8CE-463B-9ED5-5A303AC8AC23}"/>
              </a:ext>
              <a:ext uri="{C183D7F6-B498-43B3-948B-1728B52AA6E4}">
                <adec:decorative xmlns:adec="http://schemas.microsoft.com/office/drawing/2017/decorative" val="1"/>
              </a:ext>
            </a:extLst>
          </p:cNvPr>
          <p:cNvSpPr>
            <a:spLocks noGrp="1"/>
          </p:cNvSpPr>
          <p:nvPr>
            <p:ph type="pic" idx="27" hasCustomPrompt="1"/>
          </p:nvPr>
        </p:nvSpPr>
        <p:spPr>
          <a:xfrm>
            <a:off x="8852916" y="3866132"/>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7" name="Content Bottom Right">
            <a:extLst>
              <a:ext uri="{FF2B5EF4-FFF2-40B4-BE49-F238E27FC236}">
                <a16:creationId xmlns:a16="http://schemas.microsoft.com/office/drawing/2014/main" id="{E00DC7A1-D213-4110-B8F7-671693ED3BA2}"/>
              </a:ext>
            </a:extLst>
          </p:cNvPr>
          <p:cNvSpPr>
            <a:spLocks noGrp="1"/>
          </p:cNvSpPr>
          <p:nvPr>
            <p:ph type="body" idx="7" hasCustomPrompt="1"/>
          </p:nvPr>
        </p:nvSpPr>
        <p:spPr>
          <a:xfrm>
            <a:off x="8167116" y="5704771"/>
            <a:ext cx="3200400" cy="570859"/>
          </a:xfrm>
        </p:spPr>
        <p:txBody>
          <a:bodyPr lIns="91440" anchor="ctr">
            <a:noAutofit/>
          </a:bodyPr>
          <a:lstStyle>
            <a:lvl1pPr marL="0" indent="0" algn="ctr">
              <a:lnSpc>
                <a:spcPct val="100000"/>
              </a:lnSpc>
              <a:spcAft>
                <a:spcPts val="0"/>
              </a:spcAft>
              <a:buNone/>
              <a:defRPr sz="2000">
                <a:solidFill>
                  <a:srgbClr val="232F3E"/>
                </a:solidFill>
              </a:defRPr>
            </a:lvl1pPr>
          </a:lstStyle>
          <a:p>
            <a:pPr lvl="0"/>
            <a:r>
              <a:rPr lang="en-US" dirty="0"/>
              <a:t>Enter text</a:t>
            </a:r>
          </a:p>
        </p:txBody>
      </p:sp>
    </p:spTree>
    <p:custDataLst>
      <p:tags r:id="rId1"/>
    </p:custDataLst>
    <p:extLst>
      <p:ext uri="{BB962C8B-B14F-4D97-AF65-F5344CB8AC3E}">
        <p14:creationId xmlns:p14="http://schemas.microsoft.com/office/powerpoint/2010/main" val="1586840193"/>
      </p:ext>
    </p:extLst>
  </p:cSld>
  <p:clrMapOvr>
    <a:masterClrMapping/>
  </p:clrMapOvr>
  <p:extLst>
    <p:ext uri="{DCECCB84-F9BA-43D5-87BE-67443E8EF086}">
      <p15:sldGuideLst xmlns:p15="http://schemas.microsoft.com/office/powerpoint/2012/main">
        <p15:guide id="2" orient="horz" pos="10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Title and 8 picture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E6549563-E04B-4657-8321-4C6934FCD32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BE705BC3-4D3C-4BF3-801C-BFF823D8CAA1}"/>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9A1AD47A-644D-4968-9CC8-C9014D5497DB}"/>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and 8 pictures</a:t>
            </a:r>
          </a:p>
        </p:txBody>
      </p:sp>
      <p:sp>
        <p:nvSpPr>
          <p:cNvPr id="22" name="Picture 1">
            <a:extLst>
              <a:ext uri="{FF2B5EF4-FFF2-40B4-BE49-F238E27FC236}">
                <a16:creationId xmlns:a16="http://schemas.microsoft.com/office/drawing/2014/main" id="{01E0569B-0304-4CF2-95FE-74EEAC9AEC38}"/>
              </a:ext>
              <a:ext uri="{C183D7F6-B498-43B3-948B-1728B52AA6E4}">
                <adec:decorative xmlns:adec="http://schemas.microsoft.com/office/drawing/2017/decorative" val="1"/>
              </a:ext>
            </a:extLst>
          </p:cNvPr>
          <p:cNvSpPr>
            <a:spLocks noGrp="1"/>
          </p:cNvSpPr>
          <p:nvPr>
            <p:ph type="pic" idx="22" hasCustomPrompt="1"/>
          </p:nvPr>
        </p:nvSpPr>
        <p:spPr>
          <a:xfrm>
            <a:off x="640080" y="1162264"/>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3" name="Picture 2">
            <a:extLst>
              <a:ext uri="{FF2B5EF4-FFF2-40B4-BE49-F238E27FC236}">
                <a16:creationId xmlns:a16="http://schemas.microsoft.com/office/drawing/2014/main" id="{4E39BCC2-7E6B-49A6-88A7-4389D0876599}"/>
              </a:ext>
              <a:ext uri="{C183D7F6-B498-43B3-948B-1728B52AA6E4}">
                <adec:decorative xmlns:adec="http://schemas.microsoft.com/office/drawing/2017/decorative" val="1"/>
              </a:ext>
            </a:extLst>
          </p:cNvPr>
          <p:cNvSpPr>
            <a:spLocks noGrp="1"/>
          </p:cNvSpPr>
          <p:nvPr>
            <p:ph type="pic" idx="23" hasCustomPrompt="1"/>
          </p:nvPr>
        </p:nvSpPr>
        <p:spPr>
          <a:xfrm>
            <a:off x="3517392" y="1162264"/>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4" name="Picture 3">
            <a:extLst>
              <a:ext uri="{FF2B5EF4-FFF2-40B4-BE49-F238E27FC236}">
                <a16:creationId xmlns:a16="http://schemas.microsoft.com/office/drawing/2014/main" id="{292A7B23-5883-4A03-AA9E-D7887267A0B5}"/>
              </a:ext>
              <a:ext uri="{C183D7F6-B498-43B3-948B-1728B52AA6E4}">
                <adec:decorative xmlns:adec="http://schemas.microsoft.com/office/drawing/2017/decorative" val="1"/>
              </a:ext>
            </a:extLst>
          </p:cNvPr>
          <p:cNvSpPr>
            <a:spLocks noGrp="1"/>
          </p:cNvSpPr>
          <p:nvPr>
            <p:ph type="pic" idx="24" hasCustomPrompt="1"/>
          </p:nvPr>
        </p:nvSpPr>
        <p:spPr>
          <a:xfrm>
            <a:off x="6394704" y="1162264"/>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5" name="Picture 4">
            <a:extLst>
              <a:ext uri="{FF2B5EF4-FFF2-40B4-BE49-F238E27FC236}">
                <a16:creationId xmlns:a16="http://schemas.microsoft.com/office/drawing/2014/main" id="{871FBC72-3D16-49CE-BD02-AD416196D37A}"/>
              </a:ext>
              <a:ext uri="{C183D7F6-B498-43B3-948B-1728B52AA6E4}">
                <adec:decorative xmlns:adec="http://schemas.microsoft.com/office/drawing/2017/decorative" val="1"/>
              </a:ext>
            </a:extLst>
          </p:cNvPr>
          <p:cNvSpPr>
            <a:spLocks noGrp="1"/>
          </p:cNvSpPr>
          <p:nvPr>
            <p:ph type="pic" idx="25" hasCustomPrompt="1"/>
          </p:nvPr>
        </p:nvSpPr>
        <p:spPr>
          <a:xfrm>
            <a:off x="9272016" y="1162264"/>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6" name="Picture 5">
            <a:extLst>
              <a:ext uri="{FF2B5EF4-FFF2-40B4-BE49-F238E27FC236}">
                <a16:creationId xmlns:a16="http://schemas.microsoft.com/office/drawing/2014/main" id="{CCC335E7-FA18-44DB-ACBC-F2DABE9FB384}"/>
              </a:ext>
              <a:ext uri="{C183D7F6-B498-43B3-948B-1728B52AA6E4}">
                <adec:decorative xmlns:adec="http://schemas.microsoft.com/office/drawing/2017/decorative" val="1"/>
              </a:ext>
            </a:extLst>
          </p:cNvPr>
          <p:cNvSpPr>
            <a:spLocks noGrp="1"/>
          </p:cNvSpPr>
          <p:nvPr>
            <p:ph type="pic" idx="26" hasCustomPrompt="1"/>
          </p:nvPr>
        </p:nvSpPr>
        <p:spPr>
          <a:xfrm>
            <a:off x="640080" y="3873273"/>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7" name="Picture 6">
            <a:extLst>
              <a:ext uri="{FF2B5EF4-FFF2-40B4-BE49-F238E27FC236}">
                <a16:creationId xmlns:a16="http://schemas.microsoft.com/office/drawing/2014/main" id="{BB740650-61A2-4FDC-8700-54D96F01FF5A}"/>
              </a:ext>
              <a:ext uri="{C183D7F6-B498-43B3-948B-1728B52AA6E4}">
                <adec:decorative xmlns:adec="http://schemas.microsoft.com/office/drawing/2017/decorative" val="1"/>
              </a:ext>
            </a:extLst>
          </p:cNvPr>
          <p:cNvSpPr>
            <a:spLocks noGrp="1"/>
          </p:cNvSpPr>
          <p:nvPr>
            <p:ph type="pic" idx="27" hasCustomPrompt="1"/>
          </p:nvPr>
        </p:nvSpPr>
        <p:spPr>
          <a:xfrm>
            <a:off x="3517392" y="3873273"/>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8" name="Picture 7">
            <a:extLst>
              <a:ext uri="{FF2B5EF4-FFF2-40B4-BE49-F238E27FC236}">
                <a16:creationId xmlns:a16="http://schemas.microsoft.com/office/drawing/2014/main" id="{CA951A10-B648-4F4E-87FD-97FD8FEB4106}"/>
              </a:ext>
              <a:ext uri="{C183D7F6-B498-43B3-948B-1728B52AA6E4}">
                <adec:decorative xmlns:adec="http://schemas.microsoft.com/office/drawing/2017/decorative" val="1"/>
              </a:ext>
            </a:extLst>
          </p:cNvPr>
          <p:cNvSpPr>
            <a:spLocks noGrp="1"/>
          </p:cNvSpPr>
          <p:nvPr>
            <p:ph type="pic" idx="28" hasCustomPrompt="1"/>
          </p:nvPr>
        </p:nvSpPr>
        <p:spPr>
          <a:xfrm>
            <a:off x="6394704" y="3873273"/>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9" name="Picture 8">
            <a:extLst>
              <a:ext uri="{FF2B5EF4-FFF2-40B4-BE49-F238E27FC236}">
                <a16:creationId xmlns:a16="http://schemas.microsoft.com/office/drawing/2014/main" id="{1F4C4007-9EA0-4D1F-938D-A38B105119E9}"/>
              </a:ext>
              <a:ext uri="{C183D7F6-B498-43B3-948B-1728B52AA6E4}">
                <adec:decorative xmlns:adec="http://schemas.microsoft.com/office/drawing/2017/decorative" val="1"/>
              </a:ext>
            </a:extLst>
          </p:cNvPr>
          <p:cNvSpPr>
            <a:spLocks noGrp="1"/>
          </p:cNvSpPr>
          <p:nvPr>
            <p:ph type="pic" idx="29" hasCustomPrompt="1"/>
          </p:nvPr>
        </p:nvSpPr>
        <p:spPr>
          <a:xfrm>
            <a:off x="9272016" y="3873273"/>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Tree>
    <p:custDataLst>
      <p:tags r:id="rId1"/>
    </p:custDataLst>
    <p:extLst>
      <p:ext uri="{BB962C8B-B14F-4D97-AF65-F5344CB8AC3E}">
        <p14:creationId xmlns:p14="http://schemas.microsoft.com/office/powerpoint/2010/main" val="536016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Slide Varia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1D95C62C-EA11-4B27-9639-F8BCE11725B6}"/>
              </a:ext>
            </a:extLst>
          </p:cNvPr>
          <p:cNvSpPr>
            <a:spLocks noGrp="1"/>
          </p:cNvSpPr>
          <p:nvPr>
            <p:ph type="title" idx="1" hasCustomPrompt="1"/>
          </p:nvPr>
        </p:nvSpPr>
        <p:spPr>
          <a:xfrm>
            <a:off x="457200" y="2545492"/>
            <a:ext cx="11375136" cy="2446876"/>
          </a:xfrm>
        </p:spPr>
        <p:txBody>
          <a:bodyPr anchor="b">
            <a:normAutofit/>
          </a:bodyPr>
          <a:lstStyle>
            <a:lvl1pPr algn="l">
              <a:spcBef>
                <a:spcPts val="0"/>
              </a:spcBef>
              <a:spcAft>
                <a:spcPts val="0"/>
              </a:spcAft>
              <a:defRPr sz="4800">
                <a:solidFill>
                  <a:schemeClr val="bg1"/>
                </a:solidFill>
                <a:latin typeface="Amazon Ember Display Heavy"/>
              </a:defRPr>
            </a:lvl1pPr>
          </a:lstStyle>
          <a:p>
            <a:r>
              <a:rPr lang="en-US" dirty="0"/>
              <a:t>Enter section title</a:t>
            </a:r>
          </a:p>
        </p:txBody>
      </p:sp>
      <p:sp>
        <p:nvSpPr>
          <p:cNvPr id="2" name="Subtitle">
            <a:extLst>
              <a:ext uri="{FF2B5EF4-FFF2-40B4-BE49-F238E27FC236}">
                <a16:creationId xmlns:a16="http://schemas.microsoft.com/office/drawing/2014/main" id="{5306A075-06B6-4644-A82F-DAE4D29918FB}"/>
              </a:ext>
            </a:extLst>
          </p:cNvPr>
          <p:cNvSpPr>
            <a:spLocks noGrp="1"/>
          </p:cNvSpPr>
          <p:nvPr>
            <p:ph type="subTitle" idx="2" hasCustomPrompt="1"/>
          </p:nvPr>
        </p:nvSpPr>
        <p:spPr>
          <a:xfrm>
            <a:off x="457200" y="5040376"/>
            <a:ext cx="11375136" cy="995898"/>
          </a:xfrm>
        </p:spPr>
        <p:txBody>
          <a:bodyPr>
            <a:normAutofit/>
          </a:bodyPr>
          <a:lstStyle>
            <a:lvl1pPr marL="0" indent="0" algn="l">
              <a:spcBef>
                <a:spcPts val="0"/>
              </a:spcBef>
              <a:spcAft>
                <a:spcPts val="0"/>
              </a:spcAft>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Module Title</a:t>
            </a:r>
          </a:p>
        </p:txBody>
      </p:sp>
      <p:pic>
        <p:nvPicPr>
          <p:cNvPr id="6" name="Copyright1">
            <a:extLst>
              <a:ext uri="{FF2B5EF4-FFF2-40B4-BE49-F238E27FC236}">
                <a16:creationId xmlns:a16="http://schemas.microsoft.com/office/drawing/2014/main" id="{778EE4E8-00C6-48DD-8835-1470B6038F0A}"/>
              </a:ext>
              <a:ext uri="{C183D7F6-B498-43B3-948B-1728B52AA6E4}">
                <adec:decorative xmlns:adec="http://schemas.microsoft.com/office/drawing/2017/decorative" val="1"/>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3799983" y="6446520"/>
            <a:ext cx="4610100" cy="311150"/>
          </a:xfrm>
          <a:prstGeom prst="rect">
            <a:avLst/>
          </a:prstGeom>
        </p:spPr>
      </p:pic>
    </p:spTree>
    <p:extLst>
      <p:ext uri="{BB962C8B-B14F-4D97-AF65-F5344CB8AC3E}">
        <p14:creationId xmlns:p14="http://schemas.microsoft.com/office/powerpoint/2010/main" val="14862667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itle, 8 Sm Pics, and 8 Text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1D6BA6E7-5899-45FE-A720-127BD53EEDD5}"/>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43729ECE-1B47-40DF-A603-0B72A4802FB4}"/>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55E25BD5-0A7A-4C0F-8C7B-5FB1E17082BE}"/>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Title, 8 pictures, and 8 labels</a:t>
            </a:r>
          </a:p>
        </p:txBody>
      </p:sp>
      <p:sp>
        <p:nvSpPr>
          <p:cNvPr id="22" name="Picture Top Left">
            <a:extLst>
              <a:ext uri="{FF2B5EF4-FFF2-40B4-BE49-F238E27FC236}">
                <a16:creationId xmlns:a16="http://schemas.microsoft.com/office/drawing/2014/main" id="{BA2767B8-F34C-4600-8F4B-21C0CDFE578E}"/>
              </a:ext>
              <a:ext uri="{C183D7F6-B498-43B3-948B-1728B52AA6E4}">
                <adec:decorative xmlns:adec="http://schemas.microsoft.com/office/drawing/2017/decorative" val="1"/>
              </a:ext>
            </a:extLst>
          </p:cNvPr>
          <p:cNvSpPr>
            <a:spLocks noGrp="1"/>
          </p:cNvSpPr>
          <p:nvPr>
            <p:ph type="pic" idx="22" hasCustomPrompt="1"/>
          </p:nvPr>
        </p:nvSpPr>
        <p:spPr>
          <a:xfrm>
            <a:off x="960120" y="1272940"/>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2" name="Header Top Left">
            <a:extLst>
              <a:ext uri="{FF2B5EF4-FFF2-40B4-BE49-F238E27FC236}">
                <a16:creationId xmlns:a16="http://schemas.microsoft.com/office/drawing/2014/main" id="{573CFC72-9096-4F5D-9BDB-96DE57732BB8}"/>
              </a:ext>
            </a:extLst>
          </p:cNvPr>
          <p:cNvSpPr>
            <a:spLocks noGrp="1"/>
          </p:cNvSpPr>
          <p:nvPr>
            <p:ph type="body" idx="12" hasCustomPrompt="1"/>
          </p:nvPr>
        </p:nvSpPr>
        <p:spPr>
          <a:xfrm>
            <a:off x="388620" y="2976540"/>
            <a:ext cx="2788920" cy="548640"/>
          </a:xfrm>
          <a:noFill/>
          <a:ln>
            <a:noFill/>
          </a:ln>
        </p:spPr>
        <p:txBody>
          <a:bodyPr vert="horz" lIns="91440" tIns="45720" rIns="91440" bIns="45720" rtlCol="0" anchor="ctr">
            <a:noAutofit/>
          </a:bodyPr>
          <a:lstStyle>
            <a:lvl1pPr marL="0" indent="0" algn="ctr">
              <a:lnSpc>
                <a:spcPct val="100000"/>
              </a:lnSpc>
              <a:buNone/>
              <a:defRPr lang="en-US" sz="1600" b="0" dirty="0">
                <a:solidFill>
                  <a:srgbClr val="232F3E"/>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3" name="Picture Top Left Center">
            <a:extLst>
              <a:ext uri="{FF2B5EF4-FFF2-40B4-BE49-F238E27FC236}">
                <a16:creationId xmlns:a16="http://schemas.microsoft.com/office/drawing/2014/main" id="{0CE211BC-1E62-4A42-A199-9B1FBAD2CE23}"/>
              </a:ext>
              <a:ext uri="{C183D7F6-B498-43B3-948B-1728B52AA6E4}">
                <adec:decorative xmlns:adec="http://schemas.microsoft.com/office/drawing/2017/decorative" val="1"/>
              </a:ext>
            </a:extLst>
          </p:cNvPr>
          <p:cNvSpPr>
            <a:spLocks noGrp="1"/>
          </p:cNvSpPr>
          <p:nvPr>
            <p:ph type="pic" idx="23" hasCustomPrompt="1"/>
          </p:nvPr>
        </p:nvSpPr>
        <p:spPr>
          <a:xfrm>
            <a:off x="3837432" y="1272940"/>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3" name="Header Top Left Center">
            <a:extLst>
              <a:ext uri="{FF2B5EF4-FFF2-40B4-BE49-F238E27FC236}">
                <a16:creationId xmlns:a16="http://schemas.microsoft.com/office/drawing/2014/main" id="{3777F387-CD61-4FDE-AE0D-E17DE70D3B19}"/>
              </a:ext>
            </a:extLst>
          </p:cNvPr>
          <p:cNvSpPr>
            <a:spLocks noGrp="1"/>
          </p:cNvSpPr>
          <p:nvPr>
            <p:ph type="body" idx="13" hasCustomPrompt="1"/>
          </p:nvPr>
        </p:nvSpPr>
        <p:spPr>
          <a:xfrm>
            <a:off x="3265932" y="2976540"/>
            <a:ext cx="2788920" cy="548640"/>
          </a:xfrm>
          <a:noFill/>
          <a:ln>
            <a:noFill/>
          </a:ln>
        </p:spPr>
        <p:txBody>
          <a:bodyPr vert="horz" lIns="91440" tIns="45720" rIns="91440" bIns="45720" rtlCol="0" anchor="ctr">
            <a:noAutofit/>
          </a:bodyPr>
          <a:lstStyle>
            <a:lvl1pPr marL="0" indent="0" algn="ctr">
              <a:lnSpc>
                <a:spcPct val="100000"/>
              </a:lnSpc>
              <a:buNone/>
              <a:defRPr lang="en-US" sz="1600" b="0" dirty="0">
                <a:solidFill>
                  <a:srgbClr val="232F3E"/>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4" name="Picture Top Center Right">
            <a:extLst>
              <a:ext uri="{FF2B5EF4-FFF2-40B4-BE49-F238E27FC236}">
                <a16:creationId xmlns:a16="http://schemas.microsoft.com/office/drawing/2014/main" id="{815CD5D2-790A-41FA-B807-B7B212763D05}"/>
              </a:ext>
              <a:ext uri="{C183D7F6-B498-43B3-948B-1728B52AA6E4}">
                <adec:decorative xmlns:adec="http://schemas.microsoft.com/office/drawing/2017/decorative" val="1"/>
              </a:ext>
            </a:extLst>
          </p:cNvPr>
          <p:cNvSpPr>
            <a:spLocks noGrp="1"/>
          </p:cNvSpPr>
          <p:nvPr>
            <p:ph type="pic" idx="24" hasCustomPrompt="1"/>
          </p:nvPr>
        </p:nvSpPr>
        <p:spPr>
          <a:xfrm>
            <a:off x="6714744" y="1272940"/>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4" name="Header Top Center Right">
            <a:extLst>
              <a:ext uri="{FF2B5EF4-FFF2-40B4-BE49-F238E27FC236}">
                <a16:creationId xmlns:a16="http://schemas.microsoft.com/office/drawing/2014/main" id="{CF3CD244-8B44-44A6-A623-84365E91EAE7}"/>
              </a:ext>
            </a:extLst>
          </p:cNvPr>
          <p:cNvSpPr>
            <a:spLocks noGrp="1"/>
          </p:cNvSpPr>
          <p:nvPr>
            <p:ph type="body" idx="14" hasCustomPrompt="1"/>
          </p:nvPr>
        </p:nvSpPr>
        <p:spPr>
          <a:xfrm>
            <a:off x="6143244" y="2976540"/>
            <a:ext cx="2788920" cy="548640"/>
          </a:xfrm>
          <a:noFill/>
          <a:ln>
            <a:noFill/>
          </a:ln>
        </p:spPr>
        <p:txBody>
          <a:bodyPr vert="horz" lIns="91440" tIns="45720" rIns="91440" bIns="45720" rtlCol="0" anchor="ctr">
            <a:noAutofit/>
          </a:bodyPr>
          <a:lstStyle>
            <a:lvl1pPr marL="0" indent="0" algn="ctr">
              <a:lnSpc>
                <a:spcPct val="100000"/>
              </a:lnSpc>
              <a:buNone/>
              <a:defRPr lang="en-US" sz="1600" b="0" dirty="0">
                <a:solidFill>
                  <a:srgbClr val="232F3E"/>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5" name="Picture Top Right">
            <a:extLst>
              <a:ext uri="{FF2B5EF4-FFF2-40B4-BE49-F238E27FC236}">
                <a16:creationId xmlns:a16="http://schemas.microsoft.com/office/drawing/2014/main" id="{1D19D589-0526-4B91-878C-8F5B57AFE6B1}"/>
              </a:ext>
              <a:ext uri="{C183D7F6-B498-43B3-948B-1728B52AA6E4}">
                <adec:decorative xmlns:adec="http://schemas.microsoft.com/office/drawing/2017/decorative" val="1"/>
              </a:ext>
            </a:extLst>
          </p:cNvPr>
          <p:cNvSpPr>
            <a:spLocks noGrp="1"/>
          </p:cNvSpPr>
          <p:nvPr>
            <p:ph type="pic" idx="25" hasCustomPrompt="1"/>
          </p:nvPr>
        </p:nvSpPr>
        <p:spPr>
          <a:xfrm>
            <a:off x="9592056" y="1272940"/>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5" name="Header Top Right">
            <a:extLst>
              <a:ext uri="{FF2B5EF4-FFF2-40B4-BE49-F238E27FC236}">
                <a16:creationId xmlns:a16="http://schemas.microsoft.com/office/drawing/2014/main" id="{08FBD2BF-3C8E-4153-80EE-99905AF06DB0}"/>
              </a:ext>
            </a:extLst>
          </p:cNvPr>
          <p:cNvSpPr>
            <a:spLocks noGrp="1"/>
          </p:cNvSpPr>
          <p:nvPr>
            <p:ph type="body" idx="15" hasCustomPrompt="1"/>
          </p:nvPr>
        </p:nvSpPr>
        <p:spPr>
          <a:xfrm>
            <a:off x="9020556" y="2976540"/>
            <a:ext cx="2788920" cy="548640"/>
          </a:xfrm>
          <a:noFill/>
          <a:ln>
            <a:noFill/>
          </a:ln>
        </p:spPr>
        <p:txBody>
          <a:bodyPr vert="horz" lIns="91440" tIns="45720" rIns="91440" bIns="45720" rtlCol="0" anchor="ctr">
            <a:noAutofit/>
          </a:bodyPr>
          <a:lstStyle>
            <a:lvl1pPr marL="0" indent="0" algn="ctr">
              <a:lnSpc>
                <a:spcPct val="100000"/>
              </a:lnSpc>
              <a:buNone/>
              <a:defRPr lang="en-US" sz="1600" b="0" dirty="0">
                <a:solidFill>
                  <a:srgbClr val="232F3E"/>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6" name="Picture Bottom Left">
            <a:extLst>
              <a:ext uri="{FF2B5EF4-FFF2-40B4-BE49-F238E27FC236}">
                <a16:creationId xmlns:a16="http://schemas.microsoft.com/office/drawing/2014/main" id="{6A136B8D-0BEF-4C03-8B3C-BF95C65548B3}"/>
              </a:ext>
              <a:ext uri="{C183D7F6-B498-43B3-948B-1728B52AA6E4}">
                <adec:decorative xmlns:adec="http://schemas.microsoft.com/office/drawing/2017/decorative" val="1"/>
              </a:ext>
            </a:extLst>
          </p:cNvPr>
          <p:cNvSpPr>
            <a:spLocks noGrp="1"/>
          </p:cNvSpPr>
          <p:nvPr>
            <p:ph type="pic" idx="26" hasCustomPrompt="1"/>
          </p:nvPr>
        </p:nvSpPr>
        <p:spPr>
          <a:xfrm>
            <a:off x="960120" y="3814574"/>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6" name="Header Bottom Left">
            <a:extLst>
              <a:ext uri="{FF2B5EF4-FFF2-40B4-BE49-F238E27FC236}">
                <a16:creationId xmlns:a16="http://schemas.microsoft.com/office/drawing/2014/main" id="{E8024806-5459-4580-AA84-DFE98F18A5A3}"/>
              </a:ext>
            </a:extLst>
          </p:cNvPr>
          <p:cNvSpPr>
            <a:spLocks noGrp="1"/>
          </p:cNvSpPr>
          <p:nvPr>
            <p:ph type="body" idx="16" hasCustomPrompt="1"/>
          </p:nvPr>
        </p:nvSpPr>
        <p:spPr>
          <a:xfrm>
            <a:off x="388620" y="5518174"/>
            <a:ext cx="2788920" cy="548640"/>
          </a:xfrm>
          <a:noFill/>
          <a:ln>
            <a:noFill/>
          </a:ln>
        </p:spPr>
        <p:txBody>
          <a:bodyPr vert="horz" lIns="91440" tIns="45720" rIns="91440" bIns="45720" rtlCol="0" anchor="ctr">
            <a:noAutofit/>
          </a:bodyPr>
          <a:lstStyle>
            <a:lvl1pPr marL="0" indent="0" algn="ctr">
              <a:lnSpc>
                <a:spcPct val="100000"/>
              </a:lnSpc>
              <a:buNone/>
              <a:defRPr lang="en-US" sz="1600" b="0" dirty="0">
                <a:solidFill>
                  <a:srgbClr val="232F3E"/>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7" name="Picture Bottom Left Center">
            <a:extLst>
              <a:ext uri="{FF2B5EF4-FFF2-40B4-BE49-F238E27FC236}">
                <a16:creationId xmlns:a16="http://schemas.microsoft.com/office/drawing/2014/main" id="{AF549A83-F8CE-463B-9ED5-5A303AC8AC23}"/>
              </a:ext>
              <a:ext uri="{C183D7F6-B498-43B3-948B-1728B52AA6E4}">
                <adec:decorative xmlns:adec="http://schemas.microsoft.com/office/drawing/2017/decorative" val="1"/>
              </a:ext>
            </a:extLst>
          </p:cNvPr>
          <p:cNvSpPr>
            <a:spLocks noGrp="1"/>
          </p:cNvSpPr>
          <p:nvPr>
            <p:ph type="pic" idx="27" hasCustomPrompt="1"/>
          </p:nvPr>
        </p:nvSpPr>
        <p:spPr>
          <a:xfrm>
            <a:off x="3837432" y="3814574"/>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7" name="Header Bottom Left Center">
            <a:extLst>
              <a:ext uri="{FF2B5EF4-FFF2-40B4-BE49-F238E27FC236}">
                <a16:creationId xmlns:a16="http://schemas.microsoft.com/office/drawing/2014/main" id="{484800A7-DA7A-48C2-BD82-C01F6FD9DB3E}"/>
              </a:ext>
            </a:extLst>
          </p:cNvPr>
          <p:cNvSpPr>
            <a:spLocks noGrp="1"/>
          </p:cNvSpPr>
          <p:nvPr>
            <p:ph type="body" idx="17" hasCustomPrompt="1"/>
          </p:nvPr>
        </p:nvSpPr>
        <p:spPr>
          <a:xfrm>
            <a:off x="3265932" y="5518174"/>
            <a:ext cx="2788920" cy="548640"/>
          </a:xfrm>
          <a:noFill/>
          <a:ln>
            <a:noFill/>
          </a:ln>
        </p:spPr>
        <p:txBody>
          <a:bodyPr vert="horz" lIns="91440" tIns="45720" rIns="91440" bIns="45720" rtlCol="0" anchor="ctr">
            <a:noAutofit/>
          </a:bodyPr>
          <a:lstStyle>
            <a:lvl1pPr marL="0" indent="0" algn="ctr">
              <a:lnSpc>
                <a:spcPct val="100000"/>
              </a:lnSpc>
              <a:buNone/>
              <a:defRPr lang="en-US" sz="1600" b="0" dirty="0">
                <a:solidFill>
                  <a:srgbClr val="232F3E"/>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8" name="Picture Bottom Center Right">
            <a:extLst>
              <a:ext uri="{FF2B5EF4-FFF2-40B4-BE49-F238E27FC236}">
                <a16:creationId xmlns:a16="http://schemas.microsoft.com/office/drawing/2014/main" id="{0FD6813E-DBAA-47AF-94A9-F300864878FA}"/>
              </a:ext>
              <a:ext uri="{C183D7F6-B498-43B3-948B-1728B52AA6E4}">
                <adec:decorative xmlns:adec="http://schemas.microsoft.com/office/drawing/2017/decorative" val="1"/>
              </a:ext>
            </a:extLst>
          </p:cNvPr>
          <p:cNvSpPr>
            <a:spLocks noGrp="1"/>
          </p:cNvSpPr>
          <p:nvPr>
            <p:ph type="pic" idx="28" hasCustomPrompt="1"/>
          </p:nvPr>
        </p:nvSpPr>
        <p:spPr>
          <a:xfrm>
            <a:off x="6714744" y="3814574"/>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8" name="Header Bottom Center Right">
            <a:extLst>
              <a:ext uri="{FF2B5EF4-FFF2-40B4-BE49-F238E27FC236}">
                <a16:creationId xmlns:a16="http://schemas.microsoft.com/office/drawing/2014/main" id="{706046A5-A656-4648-BD39-64FA5E94B613}"/>
              </a:ext>
            </a:extLst>
          </p:cNvPr>
          <p:cNvSpPr>
            <a:spLocks noGrp="1"/>
          </p:cNvSpPr>
          <p:nvPr>
            <p:ph type="body" idx="18" hasCustomPrompt="1"/>
          </p:nvPr>
        </p:nvSpPr>
        <p:spPr>
          <a:xfrm>
            <a:off x="6143244" y="5518174"/>
            <a:ext cx="2788920" cy="548640"/>
          </a:xfrm>
          <a:noFill/>
          <a:ln>
            <a:noFill/>
          </a:ln>
        </p:spPr>
        <p:txBody>
          <a:bodyPr vert="horz" lIns="91440" tIns="45720" rIns="91440" bIns="45720" rtlCol="0" anchor="ctr">
            <a:noAutofit/>
          </a:bodyPr>
          <a:lstStyle>
            <a:lvl1pPr marL="0" indent="0" algn="ctr">
              <a:lnSpc>
                <a:spcPct val="100000"/>
              </a:lnSpc>
              <a:buNone/>
              <a:defRPr lang="en-US" sz="1600" b="0" dirty="0">
                <a:solidFill>
                  <a:srgbClr val="232F3E"/>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9" name="Picture Bottom Right">
            <a:extLst>
              <a:ext uri="{FF2B5EF4-FFF2-40B4-BE49-F238E27FC236}">
                <a16:creationId xmlns:a16="http://schemas.microsoft.com/office/drawing/2014/main" id="{9A78C933-BE2D-4980-BE96-E14880669883}"/>
              </a:ext>
              <a:ext uri="{C183D7F6-B498-43B3-948B-1728B52AA6E4}">
                <adec:decorative xmlns:adec="http://schemas.microsoft.com/office/drawing/2017/decorative" val="1"/>
              </a:ext>
            </a:extLst>
          </p:cNvPr>
          <p:cNvSpPr>
            <a:spLocks noGrp="1"/>
          </p:cNvSpPr>
          <p:nvPr>
            <p:ph type="pic" idx="29" hasCustomPrompt="1"/>
          </p:nvPr>
        </p:nvSpPr>
        <p:spPr>
          <a:xfrm>
            <a:off x="9592056" y="3814574"/>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9" name="Header Bottom Right">
            <a:extLst>
              <a:ext uri="{FF2B5EF4-FFF2-40B4-BE49-F238E27FC236}">
                <a16:creationId xmlns:a16="http://schemas.microsoft.com/office/drawing/2014/main" id="{DE6244C7-6311-4CE0-AB72-2F6B429380EE}"/>
              </a:ext>
            </a:extLst>
          </p:cNvPr>
          <p:cNvSpPr>
            <a:spLocks noGrp="1"/>
          </p:cNvSpPr>
          <p:nvPr>
            <p:ph type="body" idx="19" hasCustomPrompt="1"/>
          </p:nvPr>
        </p:nvSpPr>
        <p:spPr>
          <a:xfrm>
            <a:off x="9020556" y="5518174"/>
            <a:ext cx="2788920" cy="548640"/>
          </a:xfrm>
          <a:noFill/>
          <a:ln>
            <a:noFill/>
          </a:ln>
        </p:spPr>
        <p:txBody>
          <a:bodyPr vert="horz" lIns="91440" tIns="45720" rIns="91440" bIns="45720" rtlCol="0" anchor="ctr">
            <a:noAutofit/>
          </a:bodyPr>
          <a:lstStyle>
            <a:lvl1pPr marL="0" indent="0" algn="ctr">
              <a:lnSpc>
                <a:spcPct val="100000"/>
              </a:lnSpc>
              <a:buNone/>
              <a:defRPr lang="en-US" sz="1600" b="0" dirty="0">
                <a:solidFill>
                  <a:srgbClr val="232F3E"/>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Tree>
    <p:custDataLst>
      <p:tags r:id="rId1"/>
    </p:custDataLst>
    <p:extLst>
      <p:ext uri="{BB962C8B-B14F-4D97-AF65-F5344CB8AC3E}">
        <p14:creationId xmlns:p14="http://schemas.microsoft.com/office/powerpoint/2010/main" val="3427812452"/>
      </p:ext>
    </p:extLst>
  </p:cSld>
  <p:clrMapOvr>
    <a:masterClrMapping/>
  </p:clrMapOvr>
  <p:extLst>
    <p:ext uri="{DCECCB84-F9BA-43D5-87BE-67443E8EF086}">
      <p15:sldGuideLst xmlns:p15="http://schemas.microsoft.com/office/powerpoint/2012/main">
        <p15:guide id="2" orient="horz" pos="10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Title, 8 Sm Pics, 8 Headers, and 8 Text Column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935D4C44-4726-4FC3-A8AA-03445F8D8733}"/>
              </a:ext>
              <a:ext uri="{C183D7F6-B498-43B3-948B-1728B52AA6E4}">
                <adec:decorative xmlns:adec="http://schemas.microsoft.com/office/drawing/2017/decorative" val="1"/>
              </a:ext>
            </a:extLst>
          </p:cNvPr>
          <p:cNvGrpSpPr/>
          <p:nvPr/>
        </p:nvGrpSpPr>
        <p:grpSpPr>
          <a:xfrm>
            <a:off x="365759" y="1028377"/>
            <a:ext cx="11484864" cy="4791549"/>
            <a:chOff x="365759" y="1028377"/>
            <a:chExt cx="11484864" cy="4791549"/>
          </a:xfrm>
        </p:grpSpPr>
        <p:pic>
          <p:nvPicPr>
            <p:cNvPr id="96" name="Background">
              <a:extLst>
                <a:ext uri="{FF2B5EF4-FFF2-40B4-BE49-F238E27FC236}">
                  <a16:creationId xmlns:a16="http://schemas.microsoft.com/office/drawing/2014/main" id="{14CBF7C4-FBD4-4D0D-BD04-8E2CD586D72A}"/>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88620" y="2816120"/>
              <a:ext cx="11443716" cy="320040"/>
            </a:xfrm>
            <a:prstGeom prst="rect">
              <a:avLst/>
            </a:prstGeom>
          </p:spPr>
        </p:pic>
        <p:pic>
          <p:nvPicPr>
            <p:cNvPr id="95" name="Background">
              <a:extLst>
                <a:ext uri="{FF2B5EF4-FFF2-40B4-BE49-F238E27FC236}">
                  <a16:creationId xmlns:a16="http://schemas.microsoft.com/office/drawing/2014/main" id="{1C58BDB7-165B-4517-A042-E46D3D85D196}"/>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88620" y="5499886"/>
              <a:ext cx="11443716" cy="320040"/>
            </a:xfrm>
            <a:prstGeom prst="rect">
              <a:avLst/>
            </a:prstGeom>
          </p:spPr>
        </p:pic>
        <p:pic>
          <p:nvPicPr>
            <p:cNvPr id="94" name="Divider">
              <a:extLst>
                <a:ext uri="{FF2B5EF4-FFF2-40B4-BE49-F238E27FC236}">
                  <a16:creationId xmlns:a16="http://schemas.microsoft.com/office/drawing/2014/main" id="{987C7E22-9002-48C2-9498-CFDECD00E891}"/>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grpSp>
      <p:sp>
        <p:nvSpPr>
          <p:cNvPr id="97" name="Slide Number">
            <a:extLst>
              <a:ext uri="{FF2B5EF4-FFF2-40B4-BE49-F238E27FC236}">
                <a16:creationId xmlns:a16="http://schemas.microsoft.com/office/drawing/2014/main" id="{43729ECE-1B47-40DF-A603-0B72A4802FB4}"/>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10" name="Title">
            <a:extLst>
              <a:ext uri="{FF2B5EF4-FFF2-40B4-BE49-F238E27FC236}">
                <a16:creationId xmlns:a16="http://schemas.microsoft.com/office/drawing/2014/main" id="{55E25BD5-0A7A-4C0F-8C7B-5FB1E17082BE}"/>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Title, 8 pictures, 8 headers, and 8 labels</a:t>
            </a:r>
          </a:p>
        </p:txBody>
      </p:sp>
      <p:sp>
        <p:nvSpPr>
          <p:cNvPr id="22" name="Picture Top Left">
            <a:extLst>
              <a:ext uri="{FF2B5EF4-FFF2-40B4-BE49-F238E27FC236}">
                <a16:creationId xmlns:a16="http://schemas.microsoft.com/office/drawing/2014/main" id="{BA2767B8-F34C-4600-8F4B-21C0CDFE578E}"/>
              </a:ext>
              <a:ext uri="{C183D7F6-B498-43B3-948B-1728B52AA6E4}">
                <adec:decorative xmlns:adec="http://schemas.microsoft.com/office/drawing/2017/decorative" val="1"/>
              </a:ext>
            </a:extLst>
          </p:cNvPr>
          <p:cNvSpPr>
            <a:spLocks noGrp="1"/>
          </p:cNvSpPr>
          <p:nvPr>
            <p:ph type="pic" idx="22" hasCustomPrompt="1"/>
          </p:nvPr>
        </p:nvSpPr>
        <p:spPr>
          <a:xfrm>
            <a:off x="960120" y="1112520"/>
            <a:ext cx="1645920" cy="1648911"/>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2" name="Header Top Left">
            <a:extLst>
              <a:ext uri="{FF2B5EF4-FFF2-40B4-BE49-F238E27FC236}">
                <a16:creationId xmlns:a16="http://schemas.microsoft.com/office/drawing/2014/main" id="{573CFC72-9096-4F5D-9BDB-96DE57732BB8}"/>
              </a:ext>
            </a:extLst>
          </p:cNvPr>
          <p:cNvSpPr>
            <a:spLocks noGrp="1"/>
          </p:cNvSpPr>
          <p:nvPr>
            <p:ph type="body" idx="12" hasCustomPrompt="1"/>
          </p:nvPr>
        </p:nvSpPr>
        <p:spPr>
          <a:xfrm>
            <a:off x="388620" y="2816120"/>
            <a:ext cx="2788920" cy="301752"/>
          </a:xfrm>
          <a:noFill/>
          <a:ln>
            <a:noFill/>
          </a:ln>
        </p:spPr>
        <p:txBody>
          <a:bodyPr vert="horz" lIns="91440" tIns="45720" rIns="91440" bIns="45720" rtlCol="0" anchor="ctr">
            <a:noAutofit/>
          </a:bodyPr>
          <a:lstStyle>
            <a:lvl1pPr marL="0" indent="0" algn="ctr">
              <a:lnSpc>
                <a:spcPct val="100000"/>
              </a:lnSpc>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 name="Content Top Left">
            <a:extLst>
              <a:ext uri="{FF2B5EF4-FFF2-40B4-BE49-F238E27FC236}">
                <a16:creationId xmlns:a16="http://schemas.microsoft.com/office/drawing/2014/main" id="{1EE45CD9-67F8-4A52-86F7-18140657CB4D}"/>
              </a:ext>
            </a:extLst>
          </p:cNvPr>
          <p:cNvSpPr>
            <a:spLocks noGrp="1"/>
          </p:cNvSpPr>
          <p:nvPr>
            <p:ph type="body" idx="2" hasCustomPrompt="1"/>
          </p:nvPr>
        </p:nvSpPr>
        <p:spPr>
          <a:xfrm>
            <a:off x="388620" y="3181880"/>
            <a:ext cx="2788920" cy="570859"/>
          </a:xfrm>
        </p:spPr>
        <p:txBody>
          <a:bodyPr lIns="91440">
            <a:noAutofit/>
          </a:bodyPr>
          <a:lstStyle>
            <a:lvl1pPr marL="0" indent="0" algn="ctr">
              <a:lnSpc>
                <a:spcPct val="100000"/>
              </a:lnSpc>
              <a:spcAft>
                <a:spcPts val="0"/>
              </a:spcAft>
              <a:buNone/>
              <a:defRPr sz="1600">
                <a:solidFill>
                  <a:srgbClr val="232F3E"/>
                </a:solidFill>
              </a:defRPr>
            </a:lvl1pPr>
          </a:lstStyle>
          <a:p>
            <a:pPr lvl="0"/>
            <a:r>
              <a:rPr lang="en-US" dirty="0"/>
              <a:t>Enter text</a:t>
            </a:r>
          </a:p>
        </p:txBody>
      </p:sp>
      <p:sp>
        <p:nvSpPr>
          <p:cNvPr id="23" name="Picture Top Left Center">
            <a:extLst>
              <a:ext uri="{FF2B5EF4-FFF2-40B4-BE49-F238E27FC236}">
                <a16:creationId xmlns:a16="http://schemas.microsoft.com/office/drawing/2014/main" id="{0CE211BC-1E62-4A42-A199-9B1FBAD2CE23}"/>
              </a:ext>
              <a:ext uri="{C183D7F6-B498-43B3-948B-1728B52AA6E4}">
                <adec:decorative xmlns:adec="http://schemas.microsoft.com/office/drawing/2017/decorative" val="1"/>
              </a:ext>
            </a:extLst>
          </p:cNvPr>
          <p:cNvSpPr>
            <a:spLocks noGrp="1"/>
          </p:cNvSpPr>
          <p:nvPr>
            <p:ph type="pic" idx="23" hasCustomPrompt="1"/>
          </p:nvPr>
        </p:nvSpPr>
        <p:spPr>
          <a:xfrm>
            <a:off x="3837432" y="1112520"/>
            <a:ext cx="1645920" cy="1648911"/>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3" name="Header Top Left Center">
            <a:extLst>
              <a:ext uri="{FF2B5EF4-FFF2-40B4-BE49-F238E27FC236}">
                <a16:creationId xmlns:a16="http://schemas.microsoft.com/office/drawing/2014/main" id="{3777F387-CD61-4FDE-AE0D-E17DE70D3B19}"/>
              </a:ext>
            </a:extLst>
          </p:cNvPr>
          <p:cNvSpPr>
            <a:spLocks noGrp="1"/>
          </p:cNvSpPr>
          <p:nvPr>
            <p:ph type="body" idx="13" hasCustomPrompt="1"/>
          </p:nvPr>
        </p:nvSpPr>
        <p:spPr>
          <a:xfrm>
            <a:off x="3265932" y="2816120"/>
            <a:ext cx="2788920" cy="301752"/>
          </a:xfrm>
          <a:noFill/>
          <a:ln>
            <a:noFill/>
          </a:ln>
        </p:spPr>
        <p:txBody>
          <a:bodyPr vert="horz" lIns="91440" tIns="45720" rIns="91440" bIns="45720" rtlCol="0" anchor="ctr">
            <a:noAutofit/>
          </a:bodyPr>
          <a:lstStyle>
            <a:lvl1pPr marL="0" indent="0" algn="ctr">
              <a:lnSpc>
                <a:spcPct val="100000"/>
              </a:lnSpc>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3" name="Content Top Left Center">
            <a:extLst>
              <a:ext uri="{FF2B5EF4-FFF2-40B4-BE49-F238E27FC236}">
                <a16:creationId xmlns:a16="http://schemas.microsoft.com/office/drawing/2014/main" id="{CD517463-352F-4D83-A9E1-0F789F96266D}"/>
              </a:ext>
            </a:extLst>
          </p:cNvPr>
          <p:cNvSpPr>
            <a:spLocks noGrp="1"/>
          </p:cNvSpPr>
          <p:nvPr>
            <p:ph type="body" idx="3" hasCustomPrompt="1"/>
          </p:nvPr>
        </p:nvSpPr>
        <p:spPr>
          <a:xfrm>
            <a:off x="3265932" y="3181880"/>
            <a:ext cx="2788920" cy="570859"/>
          </a:xfrm>
        </p:spPr>
        <p:txBody>
          <a:bodyPr lIns="91440">
            <a:noAutofit/>
          </a:bodyPr>
          <a:lstStyle>
            <a:lvl1pPr marL="0" indent="0" algn="ctr">
              <a:lnSpc>
                <a:spcPct val="100000"/>
              </a:lnSpc>
              <a:spcAft>
                <a:spcPts val="0"/>
              </a:spcAft>
              <a:buNone/>
              <a:defRPr sz="1600">
                <a:solidFill>
                  <a:srgbClr val="232F3E"/>
                </a:solidFill>
              </a:defRPr>
            </a:lvl1pPr>
          </a:lstStyle>
          <a:p>
            <a:pPr lvl="0"/>
            <a:r>
              <a:rPr lang="en-US" dirty="0"/>
              <a:t>Enter text</a:t>
            </a:r>
          </a:p>
        </p:txBody>
      </p:sp>
      <p:sp>
        <p:nvSpPr>
          <p:cNvPr id="24" name="Picture Top Center Right">
            <a:extLst>
              <a:ext uri="{FF2B5EF4-FFF2-40B4-BE49-F238E27FC236}">
                <a16:creationId xmlns:a16="http://schemas.microsoft.com/office/drawing/2014/main" id="{815CD5D2-790A-41FA-B807-B7B212763D05}"/>
              </a:ext>
              <a:ext uri="{C183D7F6-B498-43B3-948B-1728B52AA6E4}">
                <adec:decorative xmlns:adec="http://schemas.microsoft.com/office/drawing/2017/decorative" val="1"/>
              </a:ext>
            </a:extLst>
          </p:cNvPr>
          <p:cNvSpPr>
            <a:spLocks noGrp="1"/>
          </p:cNvSpPr>
          <p:nvPr>
            <p:ph type="pic" idx="24" hasCustomPrompt="1"/>
          </p:nvPr>
        </p:nvSpPr>
        <p:spPr>
          <a:xfrm>
            <a:off x="6714744" y="1112520"/>
            <a:ext cx="1645920" cy="1648911"/>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4" name="Header Top Center Right">
            <a:extLst>
              <a:ext uri="{FF2B5EF4-FFF2-40B4-BE49-F238E27FC236}">
                <a16:creationId xmlns:a16="http://schemas.microsoft.com/office/drawing/2014/main" id="{CF3CD244-8B44-44A6-A623-84365E91EAE7}"/>
              </a:ext>
            </a:extLst>
          </p:cNvPr>
          <p:cNvSpPr>
            <a:spLocks noGrp="1"/>
          </p:cNvSpPr>
          <p:nvPr>
            <p:ph type="body" idx="14" hasCustomPrompt="1"/>
          </p:nvPr>
        </p:nvSpPr>
        <p:spPr>
          <a:xfrm>
            <a:off x="6143244" y="2816120"/>
            <a:ext cx="2788920" cy="301752"/>
          </a:xfrm>
          <a:noFill/>
          <a:ln>
            <a:noFill/>
          </a:ln>
        </p:spPr>
        <p:txBody>
          <a:bodyPr vert="horz" lIns="91440" tIns="45720" rIns="91440" bIns="45720" rtlCol="0" anchor="ctr">
            <a:noAutofit/>
          </a:bodyPr>
          <a:lstStyle>
            <a:lvl1pPr marL="0" indent="0" algn="ctr">
              <a:lnSpc>
                <a:spcPct val="100000"/>
              </a:lnSpc>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4" name="Content Top Center Right">
            <a:extLst>
              <a:ext uri="{FF2B5EF4-FFF2-40B4-BE49-F238E27FC236}">
                <a16:creationId xmlns:a16="http://schemas.microsoft.com/office/drawing/2014/main" id="{CB7E0003-F180-4528-9992-B9342F92AF42}"/>
              </a:ext>
            </a:extLst>
          </p:cNvPr>
          <p:cNvSpPr>
            <a:spLocks noGrp="1"/>
          </p:cNvSpPr>
          <p:nvPr>
            <p:ph type="body" idx="4" hasCustomPrompt="1"/>
          </p:nvPr>
        </p:nvSpPr>
        <p:spPr>
          <a:xfrm>
            <a:off x="6143244" y="3181880"/>
            <a:ext cx="2788920" cy="570859"/>
          </a:xfrm>
        </p:spPr>
        <p:txBody>
          <a:bodyPr lIns="91440">
            <a:noAutofit/>
          </a:bodyPr>
          <a:lstStyle>
            <a:lvl1pPr marL="0" indent="0" algn="ctr">
              <a:lnSpc>
                <a:spcPct val="100000"/>
              </a:lnSpc>
              <a:spcAft>
                <a:spcPts val="0"/>
              </a:spcAft>
              <a:buNone/>
              <a:defRPr sz="1600">
                <a:solidFill>
                  <a:srgbClr val="232F3E"/>
                </a:solidFill>
              </a:defRPr>
            </a:lvl1pPr>
          </a:lstStyle>
          <a:p>
            <a:pPr lvl="0"/>
            <a:r>
              <a:rPr lang="en-US" dirty="0"/>
              <a:t>Enter text</a:t>
            </a:r>
          </a:p>
        </p:txBody>
      </p:sp>
      <p:sp>
        <p:nvSpPr>
          <p:cNvPr id="25" name="Picture Top Right">
            <a:extLst>
              <a:ext uri="{FF2B5EF4-FFF2-40B4-BE49-F238E27FC236}">
                <a16:creationId xmlns:a16="http://schemas.microsoft.com/office/drawing/2014/main" id="{1D19D589-0526-4B91-878C-8F5B57AFE6B1}"/>
              </a:ext>
              <a:ext uri="{C183D7F6-B498-43B3-948B-1728B52AA6E4}">
                <adec:decorative xmlns:adec="http://schemas.microsoft.com/office/drawing/2017/decorative" val="1"/>
              </a:ext>
            </a:extLst>
          </p:cNvPr>
          <p:cNvSpPr>
            <a:spLocks noGrp="1"/>
          </p:cNvSpPr>
          <p:nvPr>
            <p:ph type="pic" idx="25" hasCustomPrompt="1"/>
          </p:nvPr>
        </p:nvSpPr>
        <p:spPr>
          <a:xfrm>
            <a:off x="9592056" y="1112520"/>
            <a:ext cx="1645920" cy="1648911"/>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5" name="Header Top Right">
            <a:extLst>
              <a:ext uri="{FF2B5EF4-FFF2-40B4-BE49-F238E27FC236}">
                <a16:creationId xmlns:a16="http://schemas.microsoft.com/office/drawing/2014/main" id="{08FBD2BF-3C8E-4153-80EE-99905AF06DB0}"/>
              </a:ext>
            </a:extLst>
          </p:cNvPr>
          <p:cNvSpPr>
            <a:spLocks noGrp="1"/>
          </p:cNvSpPr>
          <p:nvPr>
            <p:ph type="body" idx="15" hasCustomPrompt="1"/>
          </p:nvPr>
        </p:nvSpPr>
        <p:spPr>
          <a:xfrm>
            <a:off x="9020556" y="2816120"/>
            <a:ext cx="2788920" cy="301752"/>
          </a:xfrm>
          <a:noFill/>
          <a:ln>
            <a:noFill/>
          </a:ln>
        </p:spPr>
        <p:txBody>
          <a:bodyPr vert="horz" lIns="91440" tIns="45720" rIns="91440" bIns="45720" rtlCol="0" anchor="ctr">
            <a:noAutofit/>
          </a:bodyPr>
          <a:lstStyle>
            <a:lvl1pPr marL="0" indent="0" algn="ctr">
              <a:lnSpc>
                <a:spcPct val="100000"/>
              </a:lnSpc>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5" name="Content Top Right">
            <a:extLst>
              <a:ext uri="{FF2B5EF4-FFF2-40B4-BE49-F238E27FC236}">
                <a16:creationId xmlns:a16="http://schemas.microsoft.com/office/drawing/2014/main" id="{9F6FFAA7-B9C7-461E-8BB9-81670232C41F}"/>
              </a:ext>
            </a:extLst>
          </p:cNvPr>
          <p:cNvSpPr>
            <a:spLocks noGrp="1"/>
          </p:cNvSpPr>
          <p:nvPr>
            <p:ph type="body" idx="5" hasCustomPrompt="1"/>
          </p:nvPr>
        </p:nvSpPr>
        <p:spPr>
          <a:xfrm>
            <a:off x="9020556" y="3181880"/>
            <a:ext cx="2788920" cy="570859"/>
          </a:xfrm>
        </p:spPr>
        <p:txBody>
          <a:bodyPr lIns="91440">
            <a:noAutofit/>
          </a:bodyPr>
          <a:lstStyle>
            <a:lvl1pPr marL="0" indent="0" algn="ctr">
              <a:lnSpc>
                <a:spcPct val="100000"/>
              </a:lnSpc>
              <a:spcAft>
                <a:spcPts val="0"/>
              </a:spcAft>
              <a:buNone/>
              <a:defRPr sz="1600">
                <a:solidFill>
                  <a:srgbClr val="232F3E"/>
                </a:solidFill>
              </a:defRPr>
            </a:lvl1pPr>
          </a:lstStyle>
          <a:p>
            <a:pPr lvl="0"/>
            <a:r>
              <a:rPr lang="en-US" dirty="0"/>
              <a:t>Enter text</a:t>
            </a:r>
          </a:p>
        </p:txBody>
      </p:sp>
      <p:sp>
        <p:nvSpPr>
          <p:cNvPr id="26" name="Picture Bottom Left">
            <a:extLst>
              <a:ext uri="{FF2B5EF4-FFF2-40B4-BE49-F238E27FC236}">
                <a16:creationId xmlns:a16="http://schemas.microsoft.com/office/drawing/2014/main" id="{6A136B8D-0BEF-4C03-8B3C-BF95C65548B3}"/>
              </a:ext>
              <a:ext uri="{C183D7F6-B498-43B3-948B-1728B52AA6E4}">
                <adec:decorative xmlns:adec="http://schemas.microsoft.com/office/drawing/2017/decorative" val="1"/>
              </a:ext>
            </a:extLst>
          </p:cNvPr>
          <p:cNvSpPr>
            <a:spLocks noGrp="1"/>
          </p:cNvSpPr>
          <p:nvPr>
            <p:ph type="pic" idx="26" hasCustomPrompt="1"/>
          </p:nvPr>
        </p:nvSpPr>
        <p:spPr>
          <a:xfrm>
            <a:off x="960120" y="3814574"/>
            <a:ext cx="1645920" cy="1648911"/>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6" name="Header Bottom Left">
            <a:extLst>
              <a:ext uri="{FF2B5EF4-FFF2-40B4-BE49-F238E27FC236}">
                <a16:creationId xmlns:a16="http://schemas.microsoft.com/office/drawing/2014/main" id="{E8024806-5459-4580-AA84-DFE98F18A5A3}"/>
              </a:ext>
              <a:ext uri="{C183D7F6-B498-43B3-948B-1728B52AA6E4}">
                <adec:decorative xmlns:adec="http://schemas.microsoft.com/office/drawing/2017/decorative" val="0"/>
              </a:ext>
            </a:extLst>
          </p:cNvPr>
          <p:cNvSpPr>
            <a:spLocks noGrp="1"/>
          </p:cNvSpPr>
          <p:nvPr>
            <p:ph type="body" idx="16" hasCustomPrompt="1"/>
          </p:nvPr>
        </p:nvSpPr>
        <p:spPr>
          <a:xfrm>
            <a:off x="388620" y="5518174"/>
            <a:ext cx="2788920" cy="301752"/>
          </a:xfrm>
          <a:noFill/>
          <a:ln>
            <a:noFill/>
          </a:ln>
        </p:spPr>
        <p:txBody>
          <a:bodyPr vert="horz" lIns="91440" tIns="45720" rIns="91440" bIns="45720" rtlCol="0" anchor="ctr">
            <a:noAutofit/>
          </a:bodyPr>
          <a:lstStyle>
            <a:lvl1pPr marL="0" indent="0" algn="ctr">
              <a:lnSpc>
                <a:spcPct val="100000"/>
              </a:lnSpc>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6" name="Content Bottom Left">
            <a:extLst>
              <a:ext uri="{FF2B5EF4-FFF2-40B4-BE49-F238E27FC236}">
                <a16:creationId xmlns:a16="http://schemas.microsoft.com/office/drawing/2014/main" id="{4D93D3AB-1EE8-404D-9F8C-ED6967836914}"/>
              </a:ext>
            </a:extLst>
          </p:cNvPr>
          <p:cNvSpPr>
            <a:spLocks noGrp="1"/>
          </p:cNvSpPr>
          <p:nvPr>
            <p:ph type="body" idx="6" hasCustomPrompt="1"/>
          </p:nvPr>
        </p:nvSpPr>
        <p:spPr>
          <a:xfrm>
            <a:off x="388620" y="5864908"/>
            <a:ext cx="2788920" cy="570859"/>
          </a:xfrm>
        </p:spPr>
        <p:txBody>
          <a:bodyPr lIns="91440">
            <a:noAutofit/>
          </a:bodyPr>
          <a:lstStyle>
            <a:lvl1pPr marL="0" indent="0" algn="ctr">
              <a:lnSpc>
                <a:spcPct val="100000"/>
              </a:lnSpc>
              <a:spcAft>
                <a:spcPts val="0"/>
              </a:spcAft>
              <a:buNone/>
              <a:defRPr sz="1600">
                <a:solidFill>
                  <a:srgbClr val="232F3E"/>
                </a:solidFill>
              </a:defRPr>
            </a:lvl1pPr>
          </a:lstStyle>
          <a:p>
            <a:pPr lvl="0"/>
            <a:r>
              <a:rPr lang="en-US" dirty="0"/>
              <a:t>Enter text</a:t>
            </a:r>
          </a:p>
        </p:txBody>
      </p:sp>
      <p:sp>
        <p:nvSpPr>
          <p:cNvPr id="27" name="Picture Bottom Left Center">
            <a:extLst>
              <a:ext uri="{FF2B5EF4-FFF2-40B4-BE49-F238E27FC236}">
                <a16:creationId xmlns:a16="http://schemas.microsoft.com/office/drawing/2014/main" id="{AF549A83-F8CE-463B-9ED5-5A303AC8AC23}"/>
              </a:ext>
              <a:ext uri="{C183D7F6-B498-43B3-948B-1728B52AA6E4}">
                <adec:decorative xmlns:adec="http://schemas.microsoft.com/office/drawing/2017/decorative" val="1"/>
              </a:ext>
            </a:extLst>
          </p:cNvPr>
          <p:cNvSpPr>
            <a:spLocks noGrp="1"/>
          </p:cNvSpPr>
          <p:nvPr>
            <p:ph type="pic" idx="27" hasCustomPrompt="1"/>
          </p:nvPr>
        </p:nvSpPr>
        <p:spPr>
          <a:xfrm>
            <a:off x="3837432" y="3814574"/>
            <a:ext cx="1645920" cy="1648911"/>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7" name="Header Bottom Left Center">
            <a:extLst>
              <a:ext uri="{FF2B5EF4-FFF2-40B4-BE49-F238E27FC236}">
                <a16:creationId xmlns:a16="http://schemas.microsoft.com/office/drawing/2014/main" id="{484800A7-DA7A-48C2-BD82-C01F6FD9DB3E}"/>
              </a:ext>
            </a:extLst>
          </p:cNvPr>
          <p:cNvSpPr>
            <a:spLocks noGrp="1"/>
          </p:cNvSpPr>
          <p:nvPr>
            <p:ph type="body" idx="17" hasCustomPrompt="1"/>
          </p:nvPr>
        </p:nvSpPr>
        <p:spPr>
          <a:xfrm>
            <a:off x="3265932" y="5518174"/>
            <a:ext cx="2788920" cy="301752"/>
          </a:xfrm>
          <a:noFill/>
          <a:ln>
            <a:noFill/>
          </a:ln>
        </p:spPr>
        <p:txBody>
          <a:bodyPr vert="horz" lIns="91440" tIns="45720" rIns="91440" bIns="45720" rtlCol="0" anchor="ctr">
            <a:noAutofit/>
          </a:bodyPr>
          <a:lstStyle>
            <a:lvl1pPr marL="0" indent="0" algn="ctr">
              <a:lnSpc>
                <a:spcPct val="100000"/>
              </a:lnSpc>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7" name="Content Bottom Left Center">
            <a:extLst>
              <a:ext uri="{FF2B5EF4-FFF2-40B4-BE49-F238E27FC236}">
                <a16:creationId xmlns:a16="http://schemas.microsoft.com/office/drawing/2014/main" id="{E00DC7A1-D213-4110-B8F7-671693ED3BA2}"/>
              </a:ext>
            </a:extLst>
          </p:cNvPr>
          <p:cNvSpPr>
            <a:spLocks noGrp="1"/>
          </p:cNvSpPr>
          <p:nvPr>
            <p:ph type="body" idx="7" hasCustomPrompt="1"/>
          </p:nvPr>
        </p:nvSpPr>
        <p:spPr>
          <a:xfrm>
            <a:off x="3265932" y="5864908"/>
            <a:ext cx="2788920" cy="570859"/>
          </a:xfrm>
        </p:spPr>
        <p:txBody>
          <a:bodyPr lIns="91440">
            <a:noAutofit/>
          </a:bodyPr>
          <a:lstStyle>
            <a:lvl1pPr marL="0" indent="0" algn="ctr">
              <a:lnSpc>
                <a:spcPct val="100000"/>
              </a:lnSpc>
              <a:spcAft>
                <a:spcPts val="0"/>
              </a:spcAft>
              <a:buNone/>
              <a:defRPr sz="1600">
                <a:solidFill>
                  <a:srgbClr val="232F3E"/>
                </a:solidFill>
              </a:defRPr>
            </a:lvl1pPr>
          </a:lstStyle>
          <a:p>
            <a:pPr lvl="0"/>
            <a:r>
              <a:rPr lang="en-US" dirty="0"/>
              <a:t>Enter text</a:t>
            </a:r>
          </a:p>
        </p:txBody>
      </p:sp>
      <p:sp>
        <p:nvSpPr>
          <p:cNvPr id="28" name="Picture Bottom Center Right">
            <a:extLst>
              <a:ext uri="{FF2B5EF4-FFF2-40B4-BE49-F238E27FC236}">
                <a16:creationId xmlns:a16="http://schemas.microsoft.com/office/drawing/2014/main" id="{0FD6813E-DBAA-47AF-94A9-F300864878FA}"/>
              </a:ext>
              <a:ext uri="{C183D7F6-B498-43B3-948B-1728B52AA6E4}">
                <adec:decorative xmlns:adec="http://schemas.microsoft.com/office/drawing/2017/decorative" val="1"/>
              </a:ext>
            </a:extLst>
          </p:cNvPr>
          <p:cNvSpPr>
            <a:spLocks noGrp="1"/>
          </p:cNvSpPr>
          <p:nvPr>
            <p:ph type="pic" idx="28" hasCustomPrompt="1"/>
          </p:nvPr>
        </p:nvSpPr>
        <p:spPr>
          <a:xfrm>
            <a:off x="6714744" y="3814574"/>
            <a:ext cx="1645920" cy="1648911"/>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8" name="Header Bottom Center Right">
            <a:extLst>
              <a:ext uri="{FF2B5EF4-FFF2-40B4-BE49-F238E27FC236}">
                <a16:creationId xmlns:a16="http://schemas.microsoft.com/office/drawing/2014/main" id="{706046A5-A656-4648-BD39-64FA5E94B613}"/>
              </a:ext>
            </a:extLst>
          </p:cNvPr>
          <p:cNvSpPr>
            <a:spLocks noGrp="1"/>
          </p:cNvSpPr>
          <p:nvPr>
            <p:ph type="body" idx="18" hasCustomPrompt="1"/>
          </p:nvPr>
        </p:nvSpPr>
        <p:spPr>
          <a:xfrm>
            <a:off x="6143244" y="5518174"/>
            <a:ext cx="2788920" cy="301752"/>
          </a:xfrm>
          <a:noFill/>
          <a:ln>
            <a:noFill/>
          </a:ln>
        </p:spPr>
        <p:txBody>
          <a:bodyPr vert="horz" lIns="91440" tIns="45720" rIns="91440" bIns="45720" rtlCol="0" anchor="ctr">
            <a:noAutofit/>
          </a:bodyPr>
          <a:lstStyle>
            <a:lvl1pPr marL="0" indent="0" algn="ctr">
              <a:lnSpc>
                <a:spcPct val="100000"/>
              </a:lnSpc>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8" name="Content Bottom Center Right">
            <a:extLst>
              <a:ext uri="{FF2B5EF4-FFF2-40B4-BE49-F238E27FC236}">
                <a16:creationId xmlns:a16="http://schemas.microsoft.com/office/drawing/2014/main" id="{9B368858-C97D-421E-8EFA-7300741447EE}"/>
              </a:ext>
            </a:extLst>
          </p:cNvPr>
          <p:cNvSpPr>
            <a:spLocks noGrp="1"/>
          </p:cNvSpPr>
          <p:nvPr>
            <p:ph type="body" idx="8" hasCustomPrompt="1"/>
          </p:nvPr>
        </p:nvSpPr>
        <p:spPr>
          <a:xfrm>
            <a:off x="6143244" y="5864908"/>
            <a:ext cx="2788920" cy="570859"/>
          </a:xfrm>
        </p:spPr>
        <p:txBody>
          <a:bodyPr lIns="91440">
            <a:noAutofit/>
          </a:bodyPr>
          <a:lstStyle>
            <a:lvl1pPr marL="0" indent="0" algn="ctr">
              <a:lnSpc>
                <a:spcPct val="100000"/>
              </a:lnSpc>
              <a:spcAft>
                <a:spcPts val="0"/>
              </a:spcAft>
              <a:buNone/>
              <a:defRPr sz="1600">
                <a:solidFill>
                  <a:srgbClr val="232F3E"/>
                </a:solidFill>
              </a:defRPr>
            </a:lvl1pPr>
          </a:lstStyle>
          <a:p>
            <a:pPr lvl="0"/>
            <a:r>
              <a:rPr lang="en-US" dirty="0"/>
              <a:t>Enter text</a:t>
            </a:r>
          </a:p>
        </p:txBody>
      </p:sp>
      <p:sp>
        <p:nvSpPr>
          <p:cNvPr id="9" name="Picture Bottom Right">
            <a:extLst>
              <a:ext uri="{FF2B5EF4-FFF2-40B4-BE49-F238E27FC236}">
                <a16:creationId xmlns:a16="http://schemas.microsoft.com/office/drawing/2014/main" id="{9A78C933-BE2D-4980-BE96-E14880669883}"/>
              </a:ext>
              <a:ext uri="{C183D7F6-B498-43B3-948B-1728B52AA6E4}">
                <adec:decorative xmlns:adec="http://schemas.microsoft.com/office/drawing/2017/decorative" val="1"/>
              </a:ext>
            </a:extLst>
          </p:cNvPr>
          <p:cNvSpPr>
            <a:spLocks noGrp="1"/>
          </p:cNvSpPr>
          <p:nvPr>
            <p:ph type="pic" idx="9" hasCustomPrompt="1"/>
          </p:nvPr>
        </p:nvSpPr>
        <p:spPr>
          <a:xfrm>
            <a:off x="9592056" y="3814574"/>
            <a:ext cx="1645920" cy="1648911"/>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9" name="Header Bottom Right">
            <a:extLst>
              <a:ext uri="{FF2B5EF4-FFF2-40B4-BE49-F238E27FC236}">
                <a16:creationId xmlns:a16="http://schemas.microsoft.com/office/drawing/2014/main" id="{DE6244C7-6311-4CE0-AB72-2F6B429380EE}"/>
              </a:ext>
            </a:extLst>
          </p:cNvPr>
          <p:cNvSpPr>
            <a:spLocks noGrp="1"/>
          </p:cNvSpPr>
          <p:nvPr>
            <p:ph type="body" idx="19" hasCustomPrompt="1"/>
          </p:nvPr>
        </p:nvSpPr>
        <p:spPr>
          <a:xfrm>
            <a:off x="9020556" y="5518174"/>
            <a:ext cx="2788920" cy="301752"/>
          </a:xfrm>
          <a:noFill/>
          <a:ln>
            <a:noFill/>
          </a:ln>
        </p:spPr>
        <p:txBody>
          <a:bodyPr vert="horz" lIns="91440" tIns="45720" rIns="91440" bIns="45720" rtlCol="0" anchor="ctr">
            <a:noAutofit/>
          </a:bodyPr>
          <a:lstStyle>
            <a:lvl1pPr marL="0" indent="0" algn="ctr">
              <a:lnSpc>
                <a:spcPct val="100000"/>
              </a:lnSpc>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11" name="Content Bottom Right">
            <a:extLst>
              <a:ext uri="{FF2B5EF4-FFF2-40B4-BE49-F238E27FC236}">
                <a16:creationId xmlns:a16="http://schemas.microsoft.com/office/drawing/2014/main" id="{FD06B556-F6DC-4CCE-8B02-F0089954096F}"/>
              </a:ext>
            </a:extLst>
          </p:cNvPr>
          <p:cNvSpPr>
            <a:spLocks noGrp="1"/>
          </p:cNvSpPr>
          <p:nvPr>
            <p:ph type="body" idx="9" hasCustomPrompt="1"/>
          </p:nvPr>
        </p:nvSpPr>
        <p:spPr>
          <a:xfrm>
            <a:off x="9020556" y="5864908"/>
            <a:ext cx="2788920" cy="570859"/>
          </a:xfrm>
        </p:spPr>
        <p:txBody>
          <a:bodyPr lIns="91440">
            <a:noAutofit/>
          </a:bodyPr>
          <a:lstStyle>
            <a:lvl1pPr marL="0" indent="0" algn="ctr">
              <a:lnSpc>
                <a:spcPct val="100000"/>
              </a:lnSpc>
              <a:spcAft>
                <a:spcPts val="0"/>
              </a:spcAft>
              <a:buNone/>
              <a:defRPr sz="1600">
                <a:solidFill>
                  <a:srgbClr val="232F3E"/>
                </a:solidFill>
              </a:defRPr>
            </a:lvl1pPr>
          </a:lstStyle>
          <a:p>
            <a:pPr lvl="0"/>
            <a:r>
              <a:rPr lang="en-US" dirty="0"/>
              <a:t>Enter text</a:t>
            </a:r>
          </a:p>
        </p:txBody>
      </p:sp>
    </p:spTree>
    <p:custDataLst>
      <p:tags r:id="rId1"/>
    </p:custDataLst>
    <p:extLst>
      <p:ext uri="{BB962C8B-B14F-4D97-AF65-F5344CB8AC3E}">
        <p14:creationId xmlns:p14="http://schemas.microsoft.com/office/powerpoint/2010/main" val="923038984"/>
      </p:ext>
    </p:extLst>
  </p:cSld>
  <p:clrMapOvr>
    <a:masterClrMapping/>
  </p:clrMapOvr>
  <p:extLst>
    <p:ext uri="{DCECCB84-F9BA-43D5-87BE-67443E8EF086}">
      <p15:sldGuideLst xmlns:p15="http://schemas.microsoft.com/office/powerpoint/2012/main">
        <p15:guide id="2" orient="horz" pos="10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x" preserve="1">
  <p:cSld name="Title Only">
    <p:bg>
      <p:bgPr>
        <a:solidFill>
          <a:schemeClr val="bg1"/>
        </a:solid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86698E16-E131-4493-9302-E0BED45D763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pic>
        <p:nvPicPr>
          <p:cNvPr id="99" name="Divider">
            <a:extLst>
              <a:ext uri="{FF2B5EF4-FFF2-40B4-BE49-F238E27FC236}">
                <a16:creationId xmlns:a16="http://schemas.microsoft.com/office/drawing/2014/main" id="{D43F84C4-7A63-4092-877E-74B82484132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2" name="Title">
            <a:extLst>
              <a:ext uri="{FF2B5EF4-FFF2-40B4-BE49-F238E27FC236}">
                <a16:creationId xmlns:a16="http://schemas.microsoft.com/office/drawing/2014/main" id="{9A1AD47A-644D-4968-9CC8-C9014D5497DB}"/>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Title only layout</a:t>
            </a:r>
          </a:p>
        </p:txBody>
      </p:sp>
    </p:spTree>
    <p:custDataLst>
      <p:tags r:id="rId1"/>
    </p:custDataLst>
    <p:extLst>
      <p:ext uri="{BB962C8B-B14F-4D97-AF65-F5344CB8AC3E}">
        <p14:creationId xmlns:p14="http://schemas.microsoft.com/office/powerpoint/2010/main" val="15523815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 preserve="1">
  <p:cSld name="Title Only Blank">
    <p:bg>
      <p:bgPr>
        <a:solidFill>
          <a:schemeClr val="bg1"/>
        </a:solid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A05A6DC6-12AE-4044-A010-638B96074FF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9A1AD47A-644D-4968-9CC8-C9014D5497DB}"/>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Title only blank layout</a:t>
            </a:r>
          </a:p>
        </p:txBody>
      </p:sp>
    </p:spTree>
    <p:custDataLst>
      <p:tags r:id="rId1"/>
    </p:custDataLst>
    <p:extLst>
      <p:ext uri="{BB962C8B-B14F-4D97-AF65-F5344CB8AC3E}">
        <p14:creationId xmlns:p14="http://schemas.microsoft.com/office/powerpoint/2010/main" val="40240413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 preserve="1">
  <p:cSld name="Small Title and Architecture">
    <p:bg>
      <p:bgPr>
        <a:solidFill>
          <a:schemeClr val="bg1"/>
        </a:solid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26FB18C2-E834-48CB-9414-9609DFCFF50D}"/>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pic>
        <p:nvPicPr>
          <p:cNvPr id="99" name="Divider">
            <a:extLst>
              <a:ext uri="{FF2B5EF4-FFF2-40B4-BE49-F238E27FC236}">
                <a16:creationId xmlns:a16="http://schemas.microsoft.com/office/drawing/2014/main" id="{5D396EB3-B009-41EC-883D-783B45B4000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578317"/>
            <a:ext cx="11484864" cy="45720"/>
          </a:xfrm>
          <a:prstGeom prst="rect">
            <a:avLst/>
          </a:prstGeom>
        </p:spPr>
      </p:pic>
      <p:sp>
        <p:nvSpPr>
          <p:cNvPr id="2" name="Title">
            <a:extLst>
              <a:ext uri="{FF2B5EF4-FFF2-40B4-BE49-F238E27FC236}">
                <a16:creationId xmlns:a16="http://schemas.microsoft.com/office/drawing/2014/main" id="{9A1AD47A-644D-4968-9CC8-C9014D5497DB}"/>
              </a:ext>
            </a:extLst>
          </p:cNvPr>
          <p:cNvSpPr>
            <a:spLocks noGrp="1"/>
          </p:cNvSpPr>
          <p:nvPr>
            <p:ph type="title" idx="1" hasCustomPrompt="1"/>
          </p:nvPr>
        </p:nvSpPr>
        <p:spPr>
          <a:xfrm>
            <a:off x="365760" y="299526"/>
            <a:ext cx="11466576" cy="289591"/>
          </a:xfrm>
        </p:spPr>
        <p:txBody>
          <a:bodyPr>
            <a:noAutofit/>
          </a:bodyPr>
          <a:lstStyle>
            <a:lvl1pPr>
              <a:defRPr sz="1600">
                <a:solidFill>
                  <a:srgbClr val="232F3E"/>
                </a:solidFill>
                <a:latin typeface="Amazon Ember Display Heavy"/>
              </a:defRPr>
            </a:lvl1pPr>
          </a:lstStyle>
          <a:p>
            <a:r>
              <a:rPr lang="en-US" dirty="0"/>
              <a:t>Architecture layout</a:t>
            </a:r>
          </a:p>
        </p:txBody>
      </p:sp>
    </p:spTree>
    <p:custDataLst>
      <p:tags r:id="rId1"/>
    </p:custDataLst>
    <p:extLst>
      <p:ext uri="{BB962C8B-B14F-4D97-AF65-F5344CB8AC3E}">
        <p14:creationId xmlns:p14="http://schemas.microsoft.com/office/powerpoint/2010/main" val="38923998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Title and Full Bleed Image">
    <p:bg>
      <p:bgPr>
        <a:solidFill>
          <a:schemeClr val="bg1"/>
        </a:solid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A4932735-622B-4285-A776-740EAD7E4221}"/>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9A1AD47A-644D-4968-9CC8-C9014D5497DB}"/>
              </a:ext>
            </a:extLst>
          </p:cNvPr>
          <p:cNvSpPr>
            <a:spLocks noGrp="1"/>
          </p:cNvSpPr>
          <p:nvPr>
            <p:ph type="title" idx="1" hasCustomPrompt="1"/>
          </p:nvPr>
        </p:nvSpPr>
        <p:spPr>
          <a:xfrm>
            <a:off x="0" y="154244"/>
            <a:ext cx="12192000" cy="289591"/>
          </a:xfrm>
        </p:spPr>
        <p:txBody>
          <a:bodyPr>
            <a:normAutofit/>
          </a:bodyPr>
          <a:lstStyle>
            <a:lvl1pPr marL="228600">
              <a:defRPr sz="1600">
                <a:solidFill>
                  <a:srgbClr val="232F3E"/>
                </a:solidFill>
                <a:latin typeface="Amazon Ember Display Heavy"/>
              </a:defRPr>
            </a:lvl1pPr>
          </a:lstStyle>
          <a:p>
            <a:r>
              <a:rPr lang="en-US" dirty="0"/>
              <a:t>Full Image layout</a:t>
            </a:r>
          </a:p>
        </p:txBody>
      </p:sp>
      <p:sp>
        <p:nvSpPr>
          <p:cNvPr id="22" name="Picture">
            <a:extLst>
              <a:ext uri="{FF2B5EF4-FFF2-40B4-BE49-F238E27FC236}">
                <a16:creationId xmlns:a16="http://schemas.microsoft.com/office/drawing/2014/main" id="{3725AF1B-6140-4505-81CD-922F8227415C}"/>
              </a:ext>
              <a:ext uri="{C183D7F6-B498-43B3-948B-1728B52AA6E4}">
                <adec:decorative xmlns:adec="http://schemas.microsoft.com/office/drawing/2017/decorative" val="1"/>
              </a:ext>
            </a:extLst>
          </p:cNvPr>
          <p:cNvSpPr>
            <a:spLocks noGrp="1"/>
          </p:cNvSpPr>
          <p:nvPr>
            <p:ph type="pic" idx="22" hasCustomPrompt="1"/>
          </p:nvPr>
        </p:nvSpPr>
        <p:spPr>
          <a:xfrm>
            <a:off x="0" y="444499"/>
            <a:ext cx="12192000" cy="5979265"/>
          </a:xfrm>
        </p:spPr>
        <p:txBody>
          <a:bodyPr anchor="ctr">
            <a:noAutofit/>
          </a:bodyPr>
          <a:lstStyle>
            <a:lvl1pPr marL="0" indent="0" algn="ctr">
              <a:buNone/>
              <a:defRPr sz="3600">
                <a:solidFill>
                  <a:srgbClr val="232F3E"/>
                </a:solidFill>
              </a:defRPr>
            </a:lvl1pPr>
          </a:lstStyle>
          <a:p>
            <a:r>
              <a:rPr lang="en-US" dirty="0"/>
              <a:t>Click icon to add image</a:t>
            </a:r>
          </a:p>
        </p:txBody>
      </p:sp>
    </p:spTree>
    <p:custDataLst>
      <p:tags r:id="rId1"/>
    </p:custDataLst>
    <p:extLst>
      <p:ext uri="{BB962C8B-B14F-4D97-AF65-F5344CB8AC3E}">
        <p14:creationId xmlns:p14="http://schemas.microsoft.com/office/powerpoint/2010/main" val="9597407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KC-Vertical-Questio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17" name="Title">
            <a:extLst>
              <a:ext uri="{FF2B5EF4-FFF2-40B4-BE49-F238E27FC236}">
                <a16:creationId xmlns:a16="http://schemas.microsoft.com/office/drawing/2014/main" id="{C2824936-64E1-4A65-A88E-FF9DDF72FA2F}"/>
              </a:ext>
            </a:extLst>
          </p:cNvPr>
          <p:cNvSpPr>
            <a:spLocks noGrp="1"/>
          </p:cNvSpPr>
          <p:nvPr>
            <p:ph type="title" idx="1" hasCustomPrompt="1"/>
          </p:nvPr>
        </p:nvSpPr>
        <p:spPr>
          <a:xfrm>
            <a:off x="365760" y="299526"/>
            <a:ext cx="11466576" cy="731318"/>
          </a:xfrm>
        </p:spPr>
        <p:txBody>
          <a:bodyPr/>
          <a:lstStyle>
            <a:lvl1pPr>
              <a:defRPr>
                <a:solidFill>
                  <a:schemeClr val="bg1"/>
                </a:solidFill>
                <a:latin typeface="Amazon Ember Display Heavy"/>
              </a:defRPr>
            </a:lvl1pPr>
          </a:lstStyle>
          <a:p>
            <a:r>
              <a:rPr lang="en-US" dirty="0"/>
              <a:t>Question and Responses</a:t>
            </a:r>
          </a:p>
        </p:txBody>
      </p:sp>
      <p:sp>
        <p:nvSpPr>
          <p:cNvPr id="2" name="Question">
            <a:extLst>
              <a:ext uri="{FF2B5EF4-FFF2-40B4-BE49-F238E27FC236}">
                <a16:creationId xmlns:a16="http://schemas.microsoft.com/office/drawing/2014/main" id="{44F57E91-15F3-4802-8B9A-31B722148228}"/>
              </a:ext>
            </a:extLst>
          </p:cNvPr>
          <p:cNvSpPr>
            <a:spLocks noGrp="1"/>
          </p:cNvSpPr>
          <p:nvPr>
            <p:ph type="body" idx="2" hasCustomPrompt="1"/>
          </p:nvPr>
        </p:nvSpPr>
        <p:spPr>
          <a:xfrm>
            <a:off x="365760" y="1039813"/>
            <a:ext cx="4162425" cy="5407025"/>
          </a:xfrm>
          <a:noFill/>
        </p:spPr>
        <p:txBody>
          <a:bodyPr>
            <a:norm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2400">
                <a:solidFill>
                  <a:schemeClr val="bg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a:t>
            </a:r>
            <a:br>
              <a:rPr lang="en-US" dirty="0"/>
            </a:br>
            <a:r>
              <a:rPr lang="en-US" dirty="0"/>
              <a:t>4 responses can only have 1 correct response</a:t>
            </a:r>
            <a:br>
              <a:rPr lang="en-US" dirty="0"/>
            </a:br>
            <a:r>
              <a:rPr lang="en-US" dirty="0"/>
              <a:t>5 responses must have 2 correct responses</a:t>
            </a:r>
            <a:br>
              <a:rPr lang="en-US" dirty="0"/>
            </a:br>
            <a:r>
              <a:rPr lang="en-US" dirty="0"/>
              <a:t>6 responses must have 3 correct responses.</a:t>
            </a:r>
          </a:p>
        </p:txBody>
      </p:sp>
      <p:sp>
        <p:nvSpPr>
          <p:cNvPr id="11" name="Choice Header">
            <a:extLst>
              <a:ext uri="{FF2B5EF4-FFF2-40B4-BE49-F238E27FC236}">
                <a16:creationId xmlns:a16="http://schemas.microsoft.com/office/drawing/2014/main" id="{94A86AAC-E12E-4379-82C3-110918D47BB2}"/>
              </a:ext>
            </a:extLst>
          </p:cNvPr>
          <p:cNvSpPr>
            <a:spLocks noGrp="1"/>
          </p:cNvSpPr>
          <p:nvPr>
            <p:ph type="body" idx="11" hasCustomPrompt="1"/>
          </p:nvPr>
        </p:nvSpPr>
        <p:spPr>
          <a:xfrm>
            <a:off x="4519613" y="1033463"/>
            <a:ext cx="925512" cy="322262"/>
          </a:xfrm>
          <a:noFill/>
          <a:ln>
            <a:noFill/>
          </a:ln>
        </p:spPr>
        <p:txBody>
          <a:bodyPr lIns="0" rIns="0">
            <a:noAutofit/>
          </a:bodyPr>
          <a:lstStyle>
            <a:lvl1pPr marL="0" indent="0" algn="ctr">
              <a:lnSpc>
                <a:spcPct val="100000"/>
              </a:lnSpc>
              <a:spcAft>
                <a:spcPts val="0"/>
              </a:spcAft>
              <a:buNone/>
              <a:defRPr sz="1800" b="1">
                <a:solidFill>
                  <a:schemeClr val="bg1"/>
                </a:solidFill>
                <a:latin typeface="+mn-lt"/>
              </a:defRPr>
            </a:lvl1pPr>
          </a:lstStyle>
          <a:p>
            <a:pPr lvl="0"/>
            <a:r>
              <a:rPr lang="en-US" dirty="0"/>
              <a:t>Type: Choice</a:t>
            </a:r>
          </a:p>
        </p:txBody>
      </p:sp>
      <p:sp>
        <p:nvSpPr>
          <p:cNvPr id="12" name="Response Header">
            <a:extLst>
              <a:ext uri="{FF2B5EF4-FFF2-40B4-BE49-F238E27FC236}">
                <a16:creationId xmlns:a16="http://schemas.microsoft.com/office/drawing/2014/main" id="{49A546CD-B784-4C60-8DF1-04299A8BD8DC}"/>
              </a:ext>
            </a:extLst>
          </p:cNvPr>
          <p:cNvSpPr>
            <a:spLocks noGrp="1"/>
          </p:cNvSpPr>
          <p:nvPr>
            <p:ph type="body" idx="12" hasCustomPrompt="1"/>
          </p:nvPr>
        </p:nvSpPr>
        <p:spPr>
          <a:xfrm>
            <a:off x="5445125" y="1039813"/>
            <a:ext cx="3005138" cy="315912"/>
          </a:xfrm>
          <a:noFill/>
          <a:ln>
            <a:noFill/>
          </a:ln>
        </p:spPr>
        <p:txBody>
          <a:bodyPr lIns="91440" rIns="0">
            <a:noAutofit/>
          </a:bodyPr>
          <a:lstStyle>
            <a:lvl1pPr marL="0" indent="0" algn="l">
              <a:lnSpc>
                <a:spcPct val="100000"/>
              </a:lnSpc>
              <a:spcAft>
                <a:spcPts val="0"/>
              </a:spcAft>
              <a:buNone/>
              <a:defRPr sz="1800" b="1">
                <a:solidFill>
                  <a:schemeClr val="bg1"/>
                </a:solidFill>
                <a:latin typeface="+mn-lt"/>
              </a:defRPr>
            </a:lvl1pPr>
          </a:lstStyle>
          <a:p>
            <a:pPr lvl="0"/>
            <a:r>
              <a:rPr lang="en-US" dirty="0"/>
              <a:t>Type: Response</a:t>
            </a:r>
          </a:p>
        </p:txBody>
      </p:sp>
      <p:sp>
        <p:nvSpPr>
          <p:cNvPr id="3" name="First Resp #">
            <a:extLst>
              <a:ext uri="{FF2B5EF4-FFF2-40B4-BE49-F238E27FC236}">
                <a16:creationId xmlns:a16="http://schemas.microsoft.com/office/drawing/2014/main" id="{DF65B8F8-C411-4217-9956-036774AA94F8}"/>
              </a:ext>
            </a:extLst>
          </p:cNvPr>
          <p:cNvSpPr>
            <a:spLocks noGrp="1"/>
          </p:cNvSpPr>
          <p:nvPr>
            <p:ph type="body" idx="3" hasCustomPrompt="1"/>
          </p:nvPr>
        </p:nvSpPr>
        <p:spPr>
          <a:xfrm>
            <a:off x="4530343" y="1344168"/>
            <a:ext cx="914781" cy="804672"/>
          </a:xfrm>
          <a:noFill/>
          <a:ln>
            <a:noFill/>
          </a:ln>
        </p:spPr>
        <p:txBody>
          <a:bodyPr lIns="0" tIns="0" rIns="0" bIns="0" anchor="ctr">
            <a:noAutofit/>
          </a:bodyPr>
          <a:lstStyle>
            <a:lvl1pPr marL="0" indent="0" algn="ctr">
              <a:lnSpc>
                <a:spcPct val="100000"/>
              </a:lnSpc>
              <a:spcAft>
                <a:spcPts val="0"/>
              </a:spcAft>
              <a:buNone/>
              <a:defRPr sz="2000" b="1">
                <a:solidFill>
                  <a:schemeClr val="bg1"/>
                </a:solidFill>
                <a:latin typeface="+mn-lt"/>
              </a:defRPr>
            </a:lvl1pPr>
          </a:lstStyle>
          <a:p>
            <a:pPr lvl="0"/>
            <a:r>
              <a:rPr lang="en-US" dirty="0"/>
              <a:t>#</a:t>
            </a:r>
          </a:p>
        </p:txBody>
      </p:sp>
      <p:sp>
        <p:nvSpPr>
          <p:cNvPr id="4" name="First Resp Text">
            <a:extLst>
              <a:ext uri="{FF2B5EF4-FFF2-40B4-BE49-F238E27FC236}">
                <a16:creationId xmlns:a16="http://schemas.microsoft.com/office/drawing/2014/main" id="{FFCADE15-0CD9-4F7B-9FFC-6A2C71B4D226}"/>
              </a:ext>
            </a:extLst>
          </p:cNvPr>
          <p:cNvSpPr>
            <a:spLocks noGrp="1"/>
          </p:cNvSpPr>
          <p:nvPr>
            <p:ph type="body" idx="4" hasCustomPrompt="1"/>
          </p:nvPr>
        </p:nvSpPr>
        <p:spPr>
          <a:xfrm>
            <a:off x="5431536" y="1344168"/>
            <a:ext cx="6720840" cy="804672"/>
          </a:xfrm>
          <a:noFill/>
          <a:ln>
            <a:noFill/>
          </a:ln>
        </p:spPr>
        <p:txBody>
          <a:bodyPr lIns="91440" tIns="0" rIns="91440" bIns="0" anchor="ctr">
            <a:noAutofit/>
          </a:bodyP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5" name="Second Resp #">
            <a:extLst>
              <a:ext uri="{FF2B5EF4-FFF2-40B4-BE49-F238E27FC236}">
                <a16:creationId xmlns:a16="http://schemas.microsoft.com/office/drawing/2014/main" id="{B27347F1-D178-4BA7-947D-9C3316CA7F55}"/>
              </a:ext>
            </a:extLst>
          </p:cNvPr>
          <p:cNvSpPr>
            <a:spLocks noGrp="1"/>
          </p:cNvSpPr>
          <p:nvPr>
            <p:ph type="body" idx="5" hasCustomPrompt="1"/>
          </p:nvPr>
        </p:nvSpPr>
        <p:spPr>
          <a:xfrm>
            <a:off x="4526280" y="2194560"/>
            <a:ext cx="914400" cy="804672"/>
          </a:xfrm>
          <a:noFill/>
          <a:ln>
            <a:noFill/>
          </a:ln>
        </p:spPr>
        <p:txBody>
          <a:bodyPr lIns="0" tIns="0" rIns="0" bIns="0" anchor="ctr">
            <a:noAutofit/>
          </a:bodyPr>
          <a:lstStyle>
            <a:lvl1pPr marL="0" indent="0" algn="ctr">
              <a:lnSpc>
                <a:spcPct val="100000"/>
              </a:lnSpc>
              <a:spcAft>
                <a:spcPts val="0"/>
              </a:spcAft>
              <a:buNone/>
              <a:defRPr sz="2000" b="1">
                <a:solidFill>
                  <a:schemeClr val="bg1"/>
                </a:solidFill>
                <a:latin typeface="+mn-lt"/>
              </a:defRPr>
            </a:lvl1pPr>
          </a:lstStyle>
          <a:p>
            <a:pPr lvl="0"/>
            <a:r>
              <a:rPr lang="en-US" dirty="0"/>
              <a:t>#</a:t>
            </a:r>
          </a:p>
        </p:txBody>
      </p:sp>
      <p:sp>
        <p:nvSpPr>
          <p:cNvPr id="6" name="Second Resp Text">
            <a:extLst>
              <a:ext uri="{FF2B5EF4-FFF2-40B4-BE49-F238E27FC236}">
                <a16:creationId xmlns:a16="http://schemas.microsoft.com/office/drawing/2014/main" id="{9762E385-4F68-4D4A-BE57-EDA108A285B5}"/>
              </a:ext>
            </a:extLst>
          </p:cNvPr>
          <p:cNvSpPr>
            <a:spLocks noGrp="1"/>
          </p:cNvSpPr>
          <p:nvPr>
            <p:ph type="body" idx="6" hasCustomPrompt="1"/>
          </p:nvPr>
        </p:nvSpPr>
        <p:spPr>
          <a:xfrm>
            <a:off x="5431536" y="2194560"/>
            <a:ext cx="6720840" cy="804672"/>
          </a:xfrm>
          <a:noFill/>
          <a:ln>
            <a:noFill/>
          </a:ln>
        </p:spPr>
        <p:txBody>
          <a:bodyPr lIns="91440" tIns="0" rIns="91440" bIns="0" anchor="ctr">
            <a:noAutofit/>
          </a:bodyP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7" name="Third Resp #">
            <a:extLst>
              <a:ext uri="{FF2B5EF4-FFF2-40B4-BE49-F238E27FC236}">
                <a16:creationId xmlns:a16="http://schemas.microsoft.com/office/drawing/2014/main" id="{2ACAFB9D-8E9C-4408-85E1-A3501374C2E9}"/>
              </a:ext>
            </a:extLst>
          </p:cNvPr>
          <p:cNvSpPr>
            <a:spLocks noGrp="1"/>
          </p:cNvSpPr>
          <p:nvPr>
            <p:ph type="body" idx="7" hasCustomPrompt="1"/>
          </p:nvPr>
        </p:nvSpPr>
        <p:spPr>
          <a:xfrm>
            <a:off x="4526280" y="3035808"/>
            <a:ext cx="914400" cy="804672"/>
          </a:xfrm>
          <a:noFill/>
          <a:ln>
            <a:noFill/>
          </a:ln>
        </p:spPr>
        <p:txBody>
          <a:bodyPr lIns="0" tIns="0" rIns="0" bIns="0" anchor="ctr">
            <a:noAutofit/>
          </a:bodyPr>
          <a:lstStyle>
            <a:lvl1pPr marL="0" indent="0" algn="ctr">
              <a:lnSpc>
                <a:spcPct val="100000"/>
              </a:lnSpc>
              <a:spcAft>
                <a:spcPts val="0"/>
              </a:spcAft>
              <a:buNone/>
              <a:defRPr sz="2000" b="1">
                <a:solidFill>
                  <a:schemeClr val="bg1"/>
                </a:solidFill>
                <a:latin typeface="+mn-lt"/>
              </a:defRPr>
            </a:lvl1pPr>
          </a:lstStyle>
          <a:p>
            <a:pPr lvl="0"/>
            <a:r>
              <a:rPr lang="en-US" dirty="0"/>
              <a:t>#</a:t>
            </a:r>
          </a:p>
        </p:txBody>
      </p:sp>
      <p:sp>
        <p:nvSpPr>
          <p:cNvPr id="8" name="Third Resp Text">
            <a:extLst>
              <a:ext uri="{FF2B5EF4-FFF2-40B4-BE49-F238E27FC236}">
                <a16:creationId xmlns:a16="http://schemas.microsoft.com/office/drawing/2014/main" id="{22884D39-7004-49D5-8E88-C45BE1C9BFCB}"/>
              </a:ext>
            </a:extLst>
          </p:cNvPr>
          <p:cNvSpPr>
            <a:spLocks noGrp="1"/>
          </p:cNvSpPr>
          <p:nvPr>
            <p:ph type="body" idx="8" hasCustomPrompt="1"/>
          </p:nvPr>
        </p:nvSpPr>
        <p:spPr>
          <a:xfrm>
            <a:off x="5431536" y="3035808"/>
            <a:ext cx="6720840" cy="804672"/>
          </a:xfrm>
          <a:noFill/>
          <a:ln>
            <a:noFill/>
          </a:ln>
        </p:spPr>
        <p:txBody>
          <a:bodyPr lIns="91440" tIns="0" rIns="91440" bIns="0" anchor="ctr">
            <a:noAutofit/>
          </a:bodyP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9" name="Fourth Resp #">
            <a:extLst>
              <a:ext uri="{FF2B5EF4-FFF2-40B4-BE49-F238E27FC236}">
                <a16:creationId xmlns:a16="http://schemas.microsoft.com/office/drawing/2014/main" id="{310C83DA-41AE-4CBA-AA96-EB5CB2226FCF}"/>
              </a:ext>
            </a:extLst>
          </p:cNvPr>
          <p:cNvSpPr>
            <a:spLocks noGrp="1"/>
          </p:cNvSpPr>
          <p:nvPr>
            <p:ph type="body" idx="9" hasCustomPrompt="1"/>
          </p:nvPr>
        </p:nvSpPr>
        <p:spPr>
          <a:xfrm>
            <a:off x="4526280" y="3877056"/>
            <a:ext cx="914400" cy="804672"/>
          </a:xfrm>
          <a:noFill/>
          <a:ln>
            <a:noFill/>
          </a:ln>
        </p:spPr>
        <p:txBody>
          <a:bodyPr lIns="0" tIns="0" rIns="0" bIns="0" anchor="ctr">
            <a:noAutofit/>
          </a:bodyPr>
          <a:lstStyle>
            <a:lvl1pPr marL="0" indent="0" algn="ctr">
              <a:lnSpc>
                <a:spcPct val="100000"/>
              </a:lnSpc>
              <a:spcAft>
                <a:spcPts val="0"/>
              </a:spcAft>
              <a:buNone/>
              <a:defRPr sz="2000" b="1">
                <a:solidFill>
                  <a:schemeClr val="bg1"/>
                </a:solidFill>
                <a:latin typeface="+mn-lt"/>
              </a:defRPr>
            </a:lvl1pPr>
          </a:lstStyle>
          <a:p>
            <a:pPr lvl="0"/>
            <a:r>
              <a:rPr lang="en-US" dirty="0"/>
              <a:t>#</a:t>
            </a:r>
          </a:p>
        </p:txBody>
      </p:sp>
      <p:sp>
        <p:nvSpPr>
          <p:cNvPr id="10" name="Fourth Resp Text">
            <a:extLst>
              <a:ext uri="{FF2B5EF4-FFF2-40B4-BE49-F238E27FC236}">
                <a16:creationId xmlns:a16="http://schemas.microsoft.com/office/drawing/2014/main" id="{AEE05FA0-DD58-4D0B-A7E0-EAC7B789E7A7}"/>
              </a:ext>
            </a:extLst>
          </p:cNvPr>
          <p:cNvSpPr>
            <a:spLocks noGrp="1"/>
          </p:cNvSpPr>
          <p:nvPr>
            <p:ph type="body" idx="10" hasCustomPrompt="1"/>
          </p:nvPr>
        </p:nvSpPr>
        <p:spPr>
          <a:xfrm>
            <a:off x="5431536" y="3877056"/>
            <a:ext cx="6720840" cy="804672"/>
          </a:xfrm>
          <a:noFill/>
          <a:ln>
            <a:noFill/>
          </a:ln>
        </p:spPr>
        <p:txBody>
          <a:bodyPr lIns="91440" tIns="0" rIns="91440" bIns="0" anchor="ctr">
            <a:noAutofit/>
          </a:bodyP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3" name="Fifth Resp #">
            <a:extLst>
              <a:ext uri="{FF2B5EF4-FFF2-40B4-BE49-F238E27FC236}">
                <a16:creationId xmlns:a16="http://schemas.microsoft.com/office/drawing/2014/main" id="{B6D2D170-961D-4140-B087-C6CFDF7BBD75}"/>
              </a:ext>
            </a:extLst>
          </p:cNvPr>
          <p:cNvSpPr>
            <a:spLocks noGrp="1"/>
          </p:cNvSpPr>
          <p:nvPr>
            <p:ph type="body" idx="13" hasCustomPrompt="1"/>
          </p:nvPr>
        </p:nvSpPr>
        <p:spPr>
          <a:xfrm>
            <a:off x="4526280" y="4727448"/>
            <a:ext cx="914400" cy="804672"/>
          </a:xfrm>
          <a:noFill/>
          <a:ln>
            <a:noFill/>
          </a:ln>
        </p:spPr>
        <p:txBody>
          <a:bodyPr lIns="0" tIns="0" rIns="0" bIns="0" anchor="ctr">
            <a:noAutofit/>
          </a:bodyPr>
          <a:lstStyle>
            <a:lvl1pPr marL="0" indent="0" algn="ctr">
              <a:lnSpc>
                <a:spcPct val="100000"/>
              </a:lnSpc>
              <a:spcAft>
                <a:spcPts val="0"/>
              </a:spcAft>
              <a:buNone/>
              <a:defRPr sz="2000" b="1">
                <a:solidFill>
                  <a:schemeClr val="bg1"/>
                </a:solidFill>
                <a:latin typeface="+mn-lt"/>
              </a:defRPr>
            </a:lvl1pPr>
          </a:lstStyle>
          <a:p>
            <a:pPr lvl="0"/>
            <a:r>
              <a:rPr lang="en-US" dirty="0"/>
              <a:t>#</a:t>
            </a:r>
          </a:p>
        </p:txBody>
      </p:sp>
      <p:sp>
        <p:nvSpPr>
          <p:cNvPr id="14" name="Fifth Resp Text">
            <a:extLst>
              <a:ext uri="{FF2B5EF4-FFF2-40B4-BE49-F238E27FC236}">
                <a16:creationId xmlns:a16="http://schemas.microsoft.com/office/drawing/2014/main" id="{B428E384-92E9-495A-9CAE-E33E3164F939}"/>
              </a:ext>
            </a:extLst>
          </p:cNvPr>
          <p:cNvSpPr>
            <a:spLocks noGrp="1"/>
          </p:cNvSpPr>
          <p:nvPr>
            <p:ph type="body" idx="14" hasCustomPrompt="1"/>
          </p:nvPr>
        </p:nvSpPr>
        <p:spPr>
          <a:xfrm>
            <a:off x="5431536" y="4727448"/>
            <a:ext cx="6720840" cy="804672"/>
          </a:xfrm>
          <a:noFill/>
          <a:ln>
            <a:noFill/>
          </a:ln>
        </p:spPr>
        <p:txBody>
          <a:bodyPr lIns="91440" tIns="0" rIns="91440" bIns="0" anchor="ctr">
            <a:noAutofit/>
          </a:bodyP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5" name="Sixth Resp #">
            <a:extLst>
              <a:ext uri="{FF2B5EF4-FFF2-40B4-BE49-F238E27FC236}">
                <a16:creationId xmlns:a16="http://schemas.microsoft.com/office/drawing/2014/main" id="{DC41B7B5-B438-4885-90AE-758ABF2CA9F9}"/>
              </a:ext>
            </a:extLst>
          </p:cNvPr>
          <p:cNvSpPr>
            <a:spLocks noGrp="1"/>
          </p:cNvSpPr>
          <p:nvPr>
            <p:ph type="body" idx="15" hasCustomPrompt="1"/>
          </p:nvPr>
        </p:nvSpPr>
        <p:spPr>
          <a:xfrm>
            <a:off x="4526280" y="5568696"/>
            <a:ext cx="914400" cy="804672"/>
          </a:xfrm>
          <a:noFill/>
          <a:ln>
            <a:noFill/>
          </a:ln>
        </p:spPr>
        <p:txBody>
          <a:bodyPr lIns="0" tIns="0" rIns="0" bIns="0" anchor="ctr">
            <a:noAutofit/>
          </a:bodyPr>
          <a:lstStyle>
            <a:lvl1pPr marL="0" indent="0" algn="ctr">
              <a:lnSpc>
                <a:spcPct val="100000"/>
              </a:lnSpc>
              <a:spcAft>
                <a:spcPts val="0"/>
              </a:spcAft>
              <a:buNone/>
              <a:defRPr sz="2000" b="1">
                <a:solidFill>
                  <a:schemeClr val="bg1"/>
                </a:solidFill>
                <a:latin typeface="+mn-lt"/>
              </a:defRPr>
            </a:lvl1pPr>
          </a:lstStyle>
          <a:p>
            <a:pPr lvl="0"/>
            <a:r>
              <a:rPr lang="en-US" dirty="0"/>
              <a:t>#</a:t>
            </a:r>
          </a:p>
        </p:txBody>
      </p:sp>
      <p:sp>
        <p:nvSpPr>
          <p:cNvPr id="16" name="Sixth Resp Text">
            <a:extLst>
              <a:ext uri="{FF2B5EF4-FFF2-40B4-BE49-F238E27FC236}">
                <a16:creationId xmlns:a16="http://schemas.microsoft.com/office/drawing/2014/main" id="{09F72B28-4CF6-4FD1-BA4A-5A98215324E2}"/>
              </a:ext>
            </a:extLst>
          </p:cNvPr>
          <p:cNvSpPr>
            <a:spLocks noGrp="1"/>
          </p:cNvSpPr>
          <p:nvPr>
            <p:ph type="body" idx="16" hasCustomPrompt="1"/>
          </p:nvPr>
        </p:nvSpPr>
        <p:spPr>
          <a:xfrm>
            <a:off x="5431536" y="5568696"/>
            <a:ext cx="6720840" cy="804672"/>
          </a:xfrm>
          <a:noFill/>
          <a:ln>
            <a:noFill/>
          </a:ln>
        </p:spPr>
        <p:txBody>
          <a:bodyPr lIns="91440" tIns="0" rIns="91440" bIns="0" anchor="ctr">
            <a:noAutofit/>
          </a:bodyP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pic>
        <p:nvPicPr>
          <p:cNvPr id="20" name="Copyright1">
            <a:extLst>
              <a:ext uri="{FF2B5EF4-FFF2-40B4-BE49-F238E27FC236}">
                <a16:creationId xmlns:a16="http://schemas.microsoft.com/office/drawing/2014/main" id="{49A00690-0DF5-4330-B89B-2C9BBCBD2182}"/>
              </a:ext>
              <a:ext uri="{C183D7F6-B498-43B3-948B-1728B52AA6E4}">
                <adec:decorative xmlns:adec="http://schemas.microsoft.com/office/drawing/2017/decorative" val="1"/>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3799983" y="6446520"/>
            <a:ext cx="4610100" cy="311150"/>
          </a:xfrm>
          <a:prstGeom prst="rect">
            <a:avLst/>
          </a:prstGeom>
        </p:spPr>
      </p:pic>
    </p:spTree>
    <p:custDataLst>
      <p:tags r:id="rId1"/>
    </p:custDataLst>
    <p:extLst>
      <p:ext uri="{BB962C8B-B14F-4D97-AF65-F5344CB8AC3E}">
        <p14:creationId xmlns:p14="http://schemas.microsoft.com/office/powerpoint/2010/main" val="23762142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KC-Vert-Option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F9DC1246-3E71-42C8-88C8-CEB64C15A2A3}"/>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16" name="Title">
            <a:extLst>
              <a:ext uri="{FF2B5EF4-FFF2-40B4-BE49-F238E27FC236}">
                <a16:creationId xmlns:a16="http://schemas.microsoft.com/office/drawing/2014/main" id="{C2824936-64E1-4A65-A88E-FF9DDF72FA2F}"/>
              </a:ext>
            </a:extLst>
          </p:cNvPr>
          <p:cNvSpPr>
            <a:spLocks noGrp="1"/>
          </p:cNvSpPr>
          <p:nvPr>
            <p:ph type="title" idx="1" hasCustomPrompt="1"/>
          </p:nvPr>
        </p:nvSpPr>
        <p:spPr>
          <a:xfrm>
            <a:off x="365760" y="299526"/>
            <a:ext cx="11466576" cy="731318"/>
          </a:xfrm>
        </p:spPr>
        <p:txBody>
          <a:bodyPr/>
          <a:lstStyle>
            <a:lvl1pPr>
              <a:defRPr>
                <a:solidFill>
                  <a:srgbClr val="232F3E"/>
                </a:solidFill>
                <a:latin typeface="Amazon Ember Display Heavy"/>
              </a:defRPr>
            </a:lvl1pPr>
          </a:lstStyle>
          <a:p>
            <a:r>
              <a:rPr lang="en-US" dirty="0"/>
              <a:t>Question and Responses – Option 2</a:t>
            </a:r>
          </a:p>
        </p:txBody>
      </p:sp>
      <p:sp>
        <p:nvSpPr>
          <p:cNvPr id="2" name="Question">
            <a:extLst>
              <a:ext uri="{FF2B5EF4-FFF2-40B4-BE49-F238E27FC236}">
                <a16:creationId xmlns:a16="http://schemas.microsoft.com/office/drawing/2014/main" id="{93617314-864D-45CC-8F94-CE423E6637F9}"/>
              </a:ext>
            </a:extLst>
          </p:cNvPr>
          <p:cNvSpPr>
            <a:spLocks noGrp="1"/>
          </p:cNvSpPr>
          <p:nvPr>
            <p:ph type="body" idx="2" hasCustomPrompt="1"/>
          </p:nvPr>
        </p:nvSpPr>
        <p:spPr>
          <a:xfrm>
            <a:off x="365760" y="1039813"/>
            <a:ext cx="4162425" cy="5407025"/>
          </a:xfrm>
        </p:spPr>
        <p:txBody>
          <a:bodyPr>
            <a:normAutofit/>
          </a:bodyPr>
          <a:lstStyle>
            <a:lvl1pPr marL="0" indent="0" algn="l">
              <a:lnSpc>
                <a:spcPct val="100000"/>
              </a:lnSpc>
              <a:buNone/>
              <a:defRPr sz="2400">
                <a:solidFill>
                  <a:srgbClr val="232F3E"/>
                </a:solidFill>
              </a:defRPr>
            </a:lvl1pPr>
            <a:lvl2pPr algn="l">
              <a:defRPr sz="2000"/>
            </a:lvl2pPr>
            <a:lvl3pPr algn="l">
              <a:defRPr sz="1800"/>
            </a:lvl3pPr>
            <a:lvl4pPr algn="l">
              <a:defRPr sz="1600"/>
            </a:lvl4pPr>
            <a:lvl5pPr algn="l">
              <a:defRPr sz="1600"/>
            </a:lvl5pPr>
          </a:lstStyle>
          <a:p>
            <a:pPr lvl="0"/>
            <a:r>
              <a:rPr lang="en-US" dirty="0"/>
              <a:t>Enter question –</a:t>
            </a:r>
            <a:br>
              <a:rPr lang="en-US" dirty="0"/>
            </a:br>
            <a:r>
              <a:rPr lang="en-US" dirty="0"/>
              <a:t>4 responses can only have 1 correct response</a:t>
            </a:r>
            <a:br>
              <a:rPr lang="en-US" dirty="0"/>
            </a:br>
            <a:r>
              <a:rPr lang="en-US" dirty="0"/>
              <a:t>5 responses must have 2 correct responses</a:t>
            </a:r>
            <a:br>
              <a:rPr lang="en-US" dirty="0"/>
            </a:br>
            <a:r>
              <a:rPr lang="en-US" dirty="0"/>
              <a:t>6 responses must have 3 correct responses.</a:t>
            </a:r>
          </a:p>
        </p:txBody>
      </p:sp>
      <p:sp>
        <p:nvSpPr>
          <p:cNvPr id="11" name="Choice Header">
            <a:extLst>
              <a:ext uri="{FF2B5EF4-FFF2-40B4-BE49-F238E27FC236}">
                <a16:creationId xmlns:a16="http://schemas.microsoft.com/office/drawing/2014/main" id="{94A86AAC-E12E-4379-82C3-110918D47BB2}"/>
              </a:ext>
            </a:extLst>
          </p:cNvPr>
          <p:cNvSpPr>
            <a:spLocks noGrp="1"/>
          </p:cNvSpPr>
          <p:nvPr>
            <p:ph type="body" idx="11" hasCustomPrompt="1"/>
          </p:nvPr>
        </p:nvSpPr>
        <p:spPr>
          <a:xfrm>
            <a:off x="4519613" y="1033463"/>
            <a:ext cx="925512" cy="322262"/>
          </a:xfrm>
          <a:noFill/>
          <a:ln>
            <a:noFill/>
          </a:ln>
        </p:spPr>
        <p:txBody>
          <a:bodyPr lIns="0" rIns="0">
            <a:noAutofit/>
          </a:bodyPr>
          <a:lstStyle>
            <a:lvl1pPr marL="0" indent="0" algn="ctr">
              <a:lnSpc>
                <a:spcPct val="100000"/>
              </a:lnSpc>
              <a:spcAft>
                <a:spcPts val="0"/>
              </a:spcAft>
              <a:buNone/>
              <a:defRPr sz="1800" b="1">
                <a:solidFill>
                  <a:schemeClr val="bg1"/>
                </a:solidFill>
                <a:latin typeface="+mn-lt"/>
              </a:defRPr>
            </a:lvl1pPr>
          </a:lstStyle>
          <a:p>
            <a:pPr lvl="0"/>
            <a:r>
              <a:rPr lang="en-US" dirty="0"/>
              <a:t>Type: Choice</a:t>
            </a:r>
          </a:p>
        </p:txBody>
      </p:sp>
      <p:sp>
        <p:nvSpPr>
          <p:cNvPr id="12" name="Response Header">
            <a:extLst>
              <a:ext uri="{FF2B5EF4-FFF2-40B4-BE49-F238E27FC236}">
                <a16:creationId xmlns:a16="http://schemas.microsoft.com/office/drawing/2014/main" id="{49A546CD-B784-4C60-8DF1-04299A8BD8DC}"/>
              </a:ext>
            </a:extLst>
          </p:cNvPr>
          <p:cNvSpPr>
            <a:spLocks noGrp="1"/>
          </p:cNvSpPr>
          <p:nvPr>
            <p:ph type="body" idx="12" hasCustomPrompt="1"/>
          </p:nvPr>
        </p:nvSpPr>
        <p:spPr>
          <a:xfrm>
            <a:off x="5445125" y="1039813"/>
            <a:ext cx="3005138" cy="315912"/>
          </a:xfrm>
          <a:noFill/>
          <a:ln>
            <a:noFill/>
          </a:ln>
        </p:spPr>
        <p:txBody>
          <a:bodyPr lIns="91440" rIns="0">
            <a:noAutofit/>
          </a:bodyPr>
          <a:lstStyle>
            <a:lvl1pPr marL="0" indent="0" algn="l">
              <a:lnSpc>
                <a:spcPct val="100000"/>
              </a:lnSpc>
              <a:spcAft>
                <a:spcPts val="0"/>
              </a:spcAft>
              <a:buNone/>
              <a:defRPr sz="1800" b="1">
                <a:solidFill>
                  <a:schemeClr val="bg1"/>
                </a:solidFill>
                <a:latin typeface="+mn-lt"/>
              </a:defRPr>
            </a:lvl1pPr>
          </a:lstStyle>
          <a:p>
            <a:pPr lvl="0"/>
            <a:r>
              <a:rPr lang="en-US" dirty="0"/>
              <a:t>Type: Response</a:t>
            </a:r>
          </a:p>
        </p:txBody>
      </p:sp>
      <p:sp>
        <p:nvSpPr>
          <p:cNvPr id="3" name="First Resp #">
            <a:extLst>
              <a:ext uri="{FF2B5EF4-FFF2-40B4-BE49-F238E27FC236}">
                <a16:creationId xmlns:a16="http://schemas.microsoft.com/office/drawing/2014/main" id="{DF65B8F8-C411-4217-9956-036774AA94F8}"/>
              </a:ext>
            </a:extLst>
          </p:cNvPr>
          <p:cNvSpPr>
            <a:spLocks noGrp="1"/>
          </p:cNvSpPr>
          <p:nvPr>
            <p:ph type="body" idx="3" hasCustomPrompt="1"/>
          </p:nvPr>
        </p:nvSpPr>
        <p:spPr>
          <a:xfrm>
            <a:off x="4530343" y="1344168"/>
            <a:ext cx="914781" cy="804672"/>
          </a:xfrm>
          <a:noFill/>
          <a:ln>
            <a:noFill/>
          </a:ln>
        </p:spPr>
        <p:txBody>
          <a:bodyPr lIns="0" tIns="0" rIns="0" bIns="0" anchor="ctr"/>
          <a:lstStyle>
            <a:lvl1pPr marL="0" indent="0" algn="ctr">
              <a:lnSpc>
                <a:spcPct val="100000"/>
              </a:lnSpc>
              <a:spcBef>
                <a:spcPts val="0"/>
              </a:spcBef>
              <a:spcAft>
                <a:spcPts val="0"/>
              </a:spcAft>
              <a:buNone/>
              <a:defRPr sz="2000">
                <a:solidFill>
                  <a:schemeClr val="bg1"/>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4" name="First Resp Text">
            <a:extLst>
              <a:ext uri="{FF2B5EF4-FFF2-40B4-BE49-F238E27FC236}">
                <a16:creationId xmlns:a16="http://schemas.microsoft.com/office/drawing/2014/main" id="{FFCADE15-0CD9-4F7B-9FFC-6A2C71B4D226}"/>
              </a:ext>
            </a:extLst>
          </p:cNvPr>
          <p:cNvSpPr>
            <a:spLocks noGrp="1"/>
          </p:cNvSpPr>
          <p:nvPr>
            <p:ph type="body" idx="4" hasCustomPrompt="1"/>
          </p:nvPr>
        </p:nvSpPr>
        <p:spPr>
          <a:xfrm>
            <a:off x="5431536" y="1344168"/>
            <a:ext cx="6720840" cy="804672"/>
          </a:xfrm>
          <a:noFill/>
          <a:ln>
            <a:noFill/>
          </a:ln>
        </p:spPr>
        <p:txBody>
          <a:bodyPr lIns="91440" tIns="0" rIns="91440" bIns="0" anchor="ctr">
            <a:noAutofit/>
          </a:bodyPr>
          <a:lstStyle>
            <a:lvl1pPr marL="0" indent="0" algn="l">
              <a:lnSpc>
                <a:spcPct val="90000"/>
              </a:lnSpc>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5" name="Second Resp #">
            <a:extLst>
              <a:ext uri="{FF2B5EF4-FFF2-40B4-BE49-F238E27FC236}">
                <a16:creationId xmlns:a16="http://schemas.microsoft.com/office/drawing/2014/main" id="{B27347F1-D178-4BA7-947D-9C3316CA7F55}"/>
              </a:ext>
            </a:extLst>
          </p:cNvPr>
          <p:cNvSpPr>
            <a:spLocks noGrp="1"/>
          </p:cNvSpPr>
          <p:nvPr>
            <p:ph type="body" idx="5" hasCustomPrompt="1"/>
          </p:nvPr>
        </p:nvSpPr>
        <p:spPr>
          <a:xfrm>
            <a:off x="4526280" y="2194560"/>
            <a:ext cx="914400" cy="804672"/>
          </a:xfrm>
          <a:noFill/>
          <a:ln>
            <a:noFill/>
          </a:ln>
        </p:spPr>
        <p:txBody>
          <a:bodyPr lIns="0" tIns="0" rIns="0" bIns="0" anchor="ctr"/>
          <a:lstStyle>
            <a:lvl1pPr marL="0" indent="0" algn="ctr">
              <a:lnSpc>
                <a:spcPct val="100000"/>
              </a:lnSpc>
              <a:spcBef>
                <a:spcPts val="0"/>
              </a:spcBef>
              <a:spcAft>
                <a:spcPts val="0"/>
              </a:spcAft>
              <a:buNone/>
              <a:defRPr sz="2000">
                <a:solidFill>
                  <a:schemeClr val="bg1"/>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6" name="Second Resp Text">
            <a:extLst>
              <a:ext uri="{FF2B5EF4-FFF2-40B4-BE49-F238E27FC236}">
                <a16:creationId xmlns:a16="http://schemas.microsoft.com/office/drawing/2014/main" id="{9762E385-4F68-4D4A-BE57-EDA108A285B5}"/>
              </a:ext>
            </a:extLst>
          </p:cNvPr>
          <p:cNvSpPr>
            <a:spLocks noGrp="1"/>
          </p:cNvSpPr>
          <p:nvPr>
            <p:ph type="body" idx="6" hasCustomPrompt="1"/>
          </p:nvPr>
        </p:nvSpPr>
        <p:spPr>
          <a:xfrm>
            <a:off x="5431536" y="2194560"/>
            <a:ext cx="6720840" cy="804672"/>
          </a:xfrm>
          <a:noFill/>
          <a:ln>
            <a:noFill/>
          </a:ln>
        </p:spPr>
        <p:txBody>
          <a:bodyPr lIns="91440" tIns="0" rIns="91440" bIns="0" anchor="ctr">
            <a:noAutofit/>
          </a:bodyPr>
          <a:lstStyle>
            <a:lvl1pPr marL="0" indent="0" algn="l">
              <a:lnSpc>
                <a:spcPct val="90000"/>
              </a:lnSpc>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7" name="Third Resp #">
            <a:extLst>
              <a:ext uri="{FF2B5EF4-FFF2-40B4-BE49-F238E27FC236}">
                <a16:creationId xmlns:a16="http://schemas.microsoft.com/office/drawing/2014/main" id="{2ACAFB9D-8E9C-4408-85E1-A3501374C2E9}"/>
              </a:ext>
            </a:extLst>
          </p:cNvPr>
          <p:cNvSpPr>
            <a:spLocks noGrp="1"/>
          </p:cNvSpPr>
          <p:nvPr>
            <p:ph type="body" idx="7" hasCustomPrompt="1"/>
          </p:nvPr>
        </p:nvSpPr>
        <p:spPr>
          <a:xfrm>
            <a:off x="4526280" y="3035808"/>
            <a:ext cx="914400" cy="804672"/>
          </a:xfrm>
          <a:noFill/>
          <a:ln>
            <a:noFill/>
          </a:ln>
        </p:spPr>
        <p:txBody>
          <a:bodyPr lIns="0" tIns="0" rIns="0" bIns="0" anchor="ctr"/>
          <a:lstStyle>
            <a:lvl1pPr marL="0" indent="0" algn="ctr">
              <a:lnSpc>
                <a:spcPct val="100000"/>
              </a:lnSpc>
              <a:spcBef>
                <a:spcPts val="0"/>
              </a:spcBef>
              <a:spcAft>
                <a:spcPts val="0"/>
              </a:spcAft>
              <a:buNone/>
              <a:defRPr sz="2000">
                <a:solidFill>
                  <a:schemeClr val="bg1"/>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8" name="Third Resp Text">
            <a:extLst>
              <a:ext uri="{FF2B5EF4-FFF2-40B4-BE49-F238E27FC236}">
                <a16:creationId xmlns:a16="http://schemas.microsoft.com/office/drawing/2014/main" id="{22884D39-7004-49D5-8E88-C45BE1C9BFCB}"/>
              </a:ext>
            </a:extLst>
          </p:cNvPr>
          <p:cNvSpPr>
            <a:spLocks noGrp="1"/>
          </p:cNvSpPr>
          <p:nvPr>
            <p:ph type="body" idx="8" hasCustomPrompt="1"/>
          </p:nvPr>
        </p:nvSpPr>
        <p:spPr>
          <a:xfrm>
            <a:off x="5431536" y="3035808"/>
            <a:ext cx="6720840" cy="804672"/>
          </a:xfrm>
          <a:noFill/>
          <a:ln>
            <a:noFill/>
          </a:ln>
        </p:spPr>
        <p:txBody>
          <a:bodyPr lIns="91440" tIns="0" rIns="91440" bIns="0" anchor="ctr">
            <a:noAutofit/>
          </a:bodyPr>
          <a:lstStyle>
            <a:lvl1pPr marL="0" indent="0" algn="l">
              <a:lnSpc>
                <a:spcPct val="90000"/>
              </a:lnSpc>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9" name="Fourth Resp #">
            <a:extLst>
              <a:ext uri="{FF2B5EF4-FFF2-40B4-BE49-F238E27FC236}">
                <a16:creationId xmlns:a16="http://schemas.microsoft.com/office/drawing/2014/main" id="{310C83DA-41AE-4CBA-AA96-EB5CB2226FCF}"/>
              </a:ext>
            </a:extLst>
          </p:cNvPr>
          <p:cNvSpPr>
            <a:spLocks noGrp="1"/>
          </p:cNvSpPr>
          <p:nvPr>
            <p:ph type="body" idx="9" hasCustomPrompt="1"/>
          </p:nvPr>
        </p:nvSpPr>
        <p:spPr>
          <a:xfrm>
            <a:off x="4526280" y="3877056"/>
            <a:ext cx="914400" cy="804672"/>
          </a:xfrm>
          <a:noFill/>
          <a:ln>
            <a:noFill/>
          </a:ln>
        </p:spPr>
        <p:txBody>
          <a:bodyPr lIns="0" tIns="0" rIns="0" bIns="0" anchor="ctr"/>
          <a:lstStyle>
            <a:lvl1pPr marL="0" indent="0" algn="ctr">
              <a:lnSpc>
                <a:spcPct val="100000"/>
              </a:lnSpc>
              <a:spcBef>
                <a:spcPts val="0"/>
              </a:spcBef>
              <a:spcAft>
                <a:spcPts val="0"/>
              </a:spcAft>
              <a:buNone/>
              <a:defRPr sz="2000">
                <a:solidFill>
                  <a:schemeClr val="bg1"/>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10" name="Fourth Resp Text">
            <a:extLst>
              <a:ext uri="{FF2B5EF4-FFF2-40B4-BE49-F238E27FC236}">
                <a16:creationId xmlns:a16="http://schemas.microsoft.com/office/drawing/2014/main" id="{AEE05FA0-DD58-4D0B-A7E0-EAC7B789E7A7}"/>
              </a:ext>
            </a:extLst>
          </p:cNvPr>
          <p:cNvSpPr>
            <a:spLocks noGrp="1"/>
          </p:cNvSpPr>
          <p:nvPr>
            <p:ph type="body" idx="10" hasCustomPrompt="1"/>
          </p:nvPr>
        </p:nvSpPr>
        <p:spPr>
          <a:xfrm>
            <a:off x="5431536" y="3877056"/>
            <a:ext cx="6720840" cy="804672"/>
          </a:xfrm>
          <a:noFill/>
          <a:ln>
            <a:noFill/>
          </a:ln>
        </p:spPr>
        <p:txBody>
          <a:bodyPr lIns="91440" tIns="0" rIns="91440" bIns="0" anchor="ctr">
            <a:noAutofit/>
          </a:bodyPr>
          <a:lstStyle>
            <a:lvl1pPr marL="0" indent="0" algn="l">
              <a:lnSpc>
                <a:spcPct val="90000"/>
              </a:lnSpc>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7" name="Fifth Resp #">
            <a:extLst>
              <a:ext uri="{FF2B5EF4-FFF2-40B4-BE49-F238E27FC236}">
                <a16:creationId xmlns:a16="http://schemas.microsoft.com/office/drawing/2014/main" id="{B6D2D170-961D-4140-B087-C6CFDF7BBD75}"/>
              </a:ext>
            </a:extLst>
          </p:cNvPr>
          <p:cNvSpPr>
            <a:spLocks noGrp="1"/>
          </p:cNvSpPr>
          <p:nvPr>
            <p:ph type="body" idx="12" hasCustomPrompt="1"/>
          </p:nvPr>
        </p:nvSpPr>
        <p:spPr>
          <a:xfrm>
            <a:off x="4526280" y="4727448"/>
            <a:ext cx="914400" cy="804672"/>
          </a:xfrm>
          <a:noFill/>
          <a:ln>
            <a:noFill/>
          </a:ln>
        </p:spPr>
        <p:txBody>
          <a:bodyPr lIns="0" tIns="0" rIns="0" bIns="0" anchor="ctr"/>
          <a:lstStyle>
            <a:lvl1pPr marL="0" indent="0" algn="ctr">
              <a:lnSpc>
                <a:spcPct val="100000"/>
              </a:lnSpc>
              <a:spcBef>
                <a:spcPts val="0"/>
              </a:spcBef>
              <a:spcAft>
                <a:spcPts val="0"/>
              </a:spcAft>
              <a:buNone/>
              <a:defRPr sz="2000">
                <a:solidFill>
                  <a:schemeClr val="bg1"/>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13" name="Fifth Resp Text">
            <a:extLst>
              <a:ext uri="{FF2B5EF4-FFF2-40B4-BE49-F238E27FC236}">
                <a16:creationId xmlns:a16="http://schemas.microsoft.com/office/drawing/2014/main" id="{B428E384-92E9-495A-9CAE-E33E3164F939}"/>
              </a:ext>
            </a:extLst>
          </p:cNvPr>
          <p:cNvSpPr>
            <a:spLocks noGrp="1"/>
          </p:cNvSpPr>
          <p:nvPr>
            <p:ph type="body" idx="13" hasCustomPrompt="1"/>
          </p:nvPr>
        </p:nvSpPr>
        <p:spPr>
          <a:xfrm>
            <a:off x="5431536" y="4727448"/>
            <a:ext cx="6720840" cy="804672"/>
          </a:xfrm>
          <a:noFill/>
          <a:ln>
            <a:noFill/>
          </a:ln>
        </p:spPr>
        <p:txBody>
          <a:bodyPr lIns="91440" tIns="0" rIns="91440" bIns="0" anchor="ctr">
            <a:noAutofit/>
          </a:bodyPr>
          <a:lstStyle>
            <a:lvl1pPr marL="0" indent="0" algn="l">
              <a:lnSpc>
                <a:spcPct val="90000"/>
              </a:lnSpc>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4" name="Sixth Resp #">
            <a:extLst>
              <a:ext uri="{FF2B5EF4-FFF2-40B4-BE49-F238E27FC236}">
                <a16:creationId xmlns:a16="http://schemas.microsoft.com/office/drawing/2014/main" id="{DC41B7B5-B438-4885-90AE-758ABF2CA9F9}"/>
              </a:ext>
            </a:extLst>
          </p:cNvPr>
          <p:cNvSpPr>
            <a:spLocks noGrp="1"/>
          </p:cNvSpPr>
          <p:nvPr>
            <p:ph type="body" idx="14" hasCustomPrompt="1"/>
          </p:nvPr>
        </p:nvSpPr>
        <p:spPr>
          <a:xfrm>
            <a:off x="4526280" y="5568696"/>
            <a:ext cx="914400" cy="804672"/>
          </a:xfrm>
          <a:noFill/>
          <a:ln>
            <a:noFill/>
          </a:ln>
        </p:spPr>
        <p:txBody>
          <a:bodyPr lIns="0" tIns="0" rIns="0" bIns="0" anchor="ctr"/>
          <a:lstStyle>
            <a:lvl1pPr marL="0" indent="0" algn="ctr">
              <a:lnSpc>
                <a:spcPct val="100000"/>
              </a:lnSpc>
              <a:spcBef>
                <a:spcPts val="0"/>
              </a:spcBef>
              <a:spcAft>
                <a:spcPts val="0"/>
              </a:spcAft>
              <a:buNone/>
              <a:defRPr sz="2000">
                <a:solidFill>
                  <a:schemeClr val="bg1"/>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15" name="Sixth Resp Text">
            <a:extLst>
              <a:ext uri="{FF2B5EF4-FFF2-40B4-BE49-F238E27FC236}">
                <a16:creationId xmlns:a16="http://schemas.microsoft.com/office/drawing/2014/main" id="{09F72B28-4CF6-4FD1-BA4A-5A98215324E2}"/>
              </a:ext>
            </a:extLst>
          </p:cNvPr>
          <p:cNvSpPr>
            <a:spLocks noGrp="1"/>
          </p:cNvSpPr>
          <p:nvPr>
            <p:ph type="body" idx="15" hasCustomPrompt="1"/>
          </p:nvPr>
        </p:nvSpPr>
        <p:spPr>
          <a:xfrm>
            <a:off x="5431536" y="5568696"/>
            <a:ext cx="6720840" cy="804672"/>
          </a:xfrm>
          <a:noFill/>
          <a:ln>
            <a:noFill/>
          </a:ln>
        </p:spPr>
        <p:txBody>
          <a:bodyPr lIns="91440" tIns="0" rIns="91440" bIns="0" anchor="ctr">
            <a:noAutofit/>
          </a:bodyPr>
          <a:lstStyle>
            <a:lvl1pPr marL="0" indent="0" algn="l">
              <a:lnSpc>
                <a:spcPct val="90000"/>
              </a:lnSpc>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Tree>
    <p:custDataLst>
      <p:tags r:id="rId1"/>
    </p:custDataLst>
    <p:extLst>
      <p:ext uri="{BB962C8B-B14F-4D97-AF65-F5344CB8AC3E}">
        <p14:creationId xmlns:p14="http://schemas.microsoft.com/office/powerpoint/2010/main" val="19470469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reserve="1">
  <p:cSld name="KC-Vertical-Answe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4" name="Title">
            <a:extLst>
              <a:ext uri="{FF2B5EF4-FFF2-40B4-BE49-F238E27FC236}">
                <a16:creationId xmlns:a16="http://schemas.microsoft.com/office/drawing/2014/main" id="{C2824936-64E1-4A65-A88E-FF9DDF72FA2F}"/>
              </a:ext>
            </a:extLst>
          </p:cNvPr>
          <p:cNvSpPr>
            <a:spLocks noGrp="1"/>
          </p:cNvSpPr>
          <p:nvPr>
            <p:ph type="title" idx="1" hasCustomPrompt="1"/>
          </p:nvPr>
        </p:nvSpPr>
        <p:spPr>
          <a:xfrm>
            <a:off x="365760" y="301752"/>
            <a:ext cx="11466576" cy="731520"/>
          </a:xfrm>
        </p:spPr>
        <p:txBody>
          <a:bodyPr/>
          <a:lstStyle>
            <a:lvl1pPr>
              <a:defRPr>
                <a:solidFill>
                  <a:schemeClr val="bg1"/>
                </a:solidFill>
                <a:latin typeface="Amazon Ember Display Heavy"/>
              </a:defRPr>
            </a:lvl1pPr>
          </a:lstStyle>
          <a:p>
            <a:r>
              <a:rPr lang="en-US" dirty="0"/>
              <a:t>Answer and explanation</a:t>
            </a:r>
          </a:p>
        </p:txBody>
      </p:sp>
      <p:sp>
        <p:nvSpPr>
          <p:cNvPr id="2" name="Question">
            <a:extLst>
              <a:ext uri="{FF2B5EF4-FFF2-40B4-BE49-F238E27FC236}">
                <a16:creationId xmlns:a16="http://schemas.microsoft.com/office/drawing/2014/main" id="{44F57E91-15F3-4802-8B9A-31B722148228}"/>
              </a:ext>
            </a:extLst>
          </p:cNvPr>
          <p:cNvSpPr>
            <a:spLocks noGrp="1"/>
          </p:cNvSpPr>
          <p:nvPr>
            <p:ph type="body" idx="2" hasCustomPrompt="1"/>
          </p:nvPr>
        </p:nvSpPr>
        <p:spPr>
          <a:xfrm>
            <a:off x="365760" y="1042416"/>
            <a:ext cx="4160520" cy="5404104"/>
          </a:xfrm>
        </p:spPr>
        <p:txBody>
          <a:bodyPr>
            <a:norm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2400">
                <a:solidFill>
                  <a:schemeClr val="bg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again –</a:t>
            </a:r>
            <a:br>
              <a:rPr lang="en-US" dirty="0"/>
            </a:br>
            <a:r>
              <a:rPr lang="en-US" dirty="0"/>
              <a:t>Here you can explain why the responses are correct or incorrect.</a:t>
            </a:r>
          </a:p>
        </p:txBody>
      </p:sp>
      <p:sp>
        <p:nvSpPr>
          <p:cNvPr id="12" name="AnswerHeader">
            <a:extLst>
              <a:ext uri="{FF2B5EF4-FFF2-40B4-BE49-F238E27FC236}">
                <a16:creationId xmlns:a16="http://schemas.microsoft.com/office/drawing/2014/main" id="{7C8472BF-3681-4E98-B87B-5FA7A5C19359}"/>
              </a:ext>
            </a:extLst>
          </p:cNvPr>
          <p:cNvSpPr>
            <a:spLocks noGrp="1"/>
          </p:cNvSpPr>
          <p:nvPr>
            <p:ph type="body" idx="12" hasCustomPrompt="1"/>
          </p:nvPr>
        </p:nvSpPr>
        <p:spPr>
          <a:xfrm>
            <a:off x="4517136" y="1033272"/>
            <a:ext cx="7611111" cy="400050"/>
          </a:xfrm>
          <a:noFill/>
        </p:spPr>
        <p:txBody>
          <a:bodyPr lIns="91440">
            <a:noAutofit/>
          </a:bodyPr>
          <a:lstStyle>
            <a:lvl1pPr marL="0" indent="0">
              <a:lnSpc>
                <a:spcPct val="100000"/>
              </a:lnSpc>
              <a:spcAft>
                <a:spcPts val="0"/>
              </a:spcAft>
              <a:buNone/>
              <a:defRPr sz="2000" b="1">
                <a:solidFill>
                  <a:schemeClr val="bg1"/>
                </a:solidFill>
              </a:defRPr>
            </a:lvl1pPr>
          </a:lstStyle>
          <a:p>
            <a:pPr lvl="0"/>
            <a:r>
              <a:rPr lang="en-US" dirty="0"/>
              <a:t>Type: The correct response is</a:t>
            </a:r>
          </a:p>
        </p:txBody>
      </p:sp>
      <p:sp>
        <p:nvSpPr>
          <p:cNvPr id="3" name="Answer Text">
            <a:extLst>
              <a:ext uri="{FF2B5EF4-FFF2-40B4-BE49-F238E27FC236}">
                <a16:creationId xmlns:a16="http://schemas.microsoft.com/office/drawing/2014/main" id="{FFCADE15-0CD9-4F7B-9FFC-6A2C71B4D226}"/>
              </a:ext>
            </a:extLst>
          </p:cNvPr>
          <p:cNvSpPr>
            <a:spLocks noGrp="1"/>
          </p:cNvSpPr>
          <p:nvPr>
            <p:ph type="body" idx="3" hasCustomPrompt="1"/>
          </p:nvPr>
        </p:nvSpPr>
        <p:spPr>
          <a:xfrm>
            <a:off x="5430794" y="1420597"/>
            <a:ext cx="6723145" cy="4955378"/>
          </a:xfrm>
          <a:noFill/>
        </p:spPr>
        <p:txBody>
          <a:bodyPr lIns="91440" tIns="91440" rIns="182880" bIns="0" anchor="t"/>
          <a:lstStyle>
            <a:lvl1pPr marL="0" indent="0" algn="l">
              <a:lnSpc>
                <a:spcPct val="90000"/>
              </a:lnSpc>
              <a:spcBef>
                <a:spcPts val="0"/>
              </a:spcBef>
              <a:spcAft>
                <a:spcPts val="60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a description of the correct and incorrect responses.</a:t>
            </a:r>
          </a:p>
        </p:txBody>
      </p:sp>
      <p:pic>
        <p:nvPicPr>
          <p:cNvPr id="7" name="Copyright1">
            <a:extLst>
              <a:ext uri="{FF2B5EF4-FFF2-40B4-BE49-F238E27FC236}">
                <a16:creationId xmlns:a16="http://schemas.microsoft.com/office/drawing/2014/main" id="{005D2766-8051-4525-B84F-5BD0A1EA30C0}"/>
              </a:ext>
              <a:ext uri="{C183D7F6-B498-43B3-948B-1728B52AA6E4}">
                <adec:decorative xmlns:adec="http://schemas.microsoft.com/office/drawing/2017/decorative" val="1"/>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3799983" y="6446520"/>
            <a:ext cx="4610100" cy="311150"/>
          </a:xfrm>
          <a:prstGeom prst="rect">
            <a:avLst/>
          </a:prstGeom>
        </p:spPr>
      </p:pic>
    </p:spTree>
    <p:custDataLst>
      <p:tags r:id="rId1"/>
    </p:custDataLst>
    <p:extLst>
      <p:ext uri="{BB962C8B-B14F-4D97-AF65-F5344CB8AC3E}">
        <p14:creationId xmlns:p14="http://schemas.microsoft.com/office/powerpoint/2010/main" val="30886865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 preserve="1">
  <p:cSld name="KC-Vert-Ans-Option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7919E744-E8A9-4BBA-9A46-E3C8187BE86A}"/>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4" name="Title">
            <a:extLst>
              <a:ext uri="{FF2B5EF4-FFF2-40B4-BE49-F238E27FC236}">
                <a16:creationId xmlns:a16="http://schemas.microsoft.com/office/drawing/2014/main" id="{C2824936-64E1-4A65-A88E-FF9DDF72FA2F}"/>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Answer and explanation – Option 2</a:t>
            </a:r>
          </a:p>
        </p:txBody>
      </p:sp>
      <p:sp>
        <p:nvSpPr>
          <p:cNvPr id="2" name="Question">
            <a:extLst>
              <a:ext uri="{FF2B5EF4-FFF2-40B4-BE49-F238E27FC236}">
                <a16:creationId xmlns:a16="http://schemas.microsoft.com/office/drawing/2014/main" id="{44F57E91-15F3-4802-8B9A-31B722148228}"/>
              </a:ext>
            </a:extLst>
          </p:cNvPr>
          <p:cNvSpPr>
            <a:spLocks noGrp="1"/>
          </p:cNvSpPr>
          <p:nvPr>
            <p:ph type="body" idx="2" hasCustomPrompt="1"/>
          </p:nvPr>
        </p:nvSpPr>
        <p:spPr>
          <a:xfrm>
            <a:off x="365760" y="1042416"/>
            <a:ext cx="4160520" cy="5404104"/>
          </a:xfrm>
        </p:spPr>
        <p:txBody>
          <a:bodyPr>
            <a:norm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2400">
                <a:solidFill>
                  <a:srgbClr val="232F3E"/>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again –</a:t>
            </a:r>
            <a:br>
              <a:rPr lang="en-US" dirty="0"/>
            </a:br>
            <a:r>
              <a:rPr lang="en-US" dirty="0"/>
              <a:t>Here you can explain why the responses are correct or incorrect.</a:t>
            </a:r>
          </a:p>
        </p:txBody>
      </p:sp>
      <p:sp>
        <p:nvSpPr>
          <p:cNvPr id="12" name="AnswerHeader">
            <a:extLst>
              <a:ext uri="{FF2B5EF4-FFF2-40B4-BE49-F238E27FC236}">
                <a16:creationId xmlns:a16="http://schemas.microsoft.com/office/drawing/2014/main" id="{7C8472BF-3681-4E98-B87B-5FA7A5C19359}"/>
              </a:ext>
            </a:extLst>
          </p:cNvPr>
          <p:cNvSpPr>
            <a:spLocks noGrp="1"/>
          </p:cNvSpPr>
          <p:nvPr>
            <p:ph type="body" idx="12" hasCustomPrompt="1"/>
          </p:nvPr>
        </p:nvSpPr>
        <p:spPr>
          <a:xfrm>
            <a:off x="4517136" y="1033272"/>
            <a:ext cx="7607808" cy="400050"/>
          </a:xfrm>
          <a:noFill/>
        </p:spPr>
        <p:txBody>
          <a:bodyPr lIns="91440">
            <a:noAutofit/>
          </a:bodyPr>
          <a:lstStyle>
            <a:lvl1pPr marL="0" indent="0">
              <a:lnSpc>
                <a:spcPct val="100000"/>
              </a:lnSpc>
              <a:spcAft>
                <a:spcPts val="0"/>
              </a:spcAft>
              <a:buNone/>
              <a:defRPr sz="2000" b="1">
                <a:solidFill>
                  <a:schemeClr val="bg1"/>
                </a:solidFill>
              </a:defRPr>
            </a:lvl1pPr>
          </a:lstStyle>
          <a:p>
            <a:pPr lvl="0"/>
            <a:r>
              <a:rPr lang="en-US" dirty="0"/>
              <a:t>Type: The correct response is</a:t>
            </a:r>
          </a:p>
        </p:txBody>
      </p:sp>
      <p:sp>
        <p:nvSpPr>
          <p:cNvPr id="3" name="Answer Text">
            <a:extLst>
              <a:ext uri="{FF2B5EF4-FFF2-40B4-BE49-F238E27FC236}">
                <a16:creationId xmlns:a16="http://schemas.microsoft.com/office/drawing/2014/main" id="{FFCADE15-0CD9-4F7B-9FFC-6A2C71B4D226}"/>
              </a:ext>
            </a:extLst>
          </p:cNvPr>
          <p:cNvSpPr>
            <a:spLocks noGrp="1"/>
          </p:cNvSpPr>
          <p:nvPr>
            <p:ph type="body" idx="3" hasCustomPrompt="1"/>
          </p:nvPr>
        </p:nvSpPr>
        <p:spPr>
          <a:xfrm>
            <a:off x="5431536" y="1417320"/>
            <a:ext cx="6720840" cy="4955378"/>
          </a:xfrm>
          <a:noFill/>
        </p:spPr>
        <p:txBody>
          <a:bodyPr lIns="91440" tIns="91440" rIns="182880" bIns="0" anchor="t"/>
          <a:lstStyle>
            <a:lvl1pPr marL="0" indent="0" algn="l">
              <a:spcBef>
                <a:spcPts val="0"/>
              </a:spcBef>
              <a:spcAft>
                <a:spcPts val="60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a description of the correct and incorrect responses.</a:t>
            </a:r>
          </a:p>
        </p:txBody>
      </p:sp>
    </p:spTree>
    <p:custDataLst>
      <p:tags r:id="rId1"/>
    </p:custDataLst>
    <p:extLst>
      <p:ext uri="{BB962C8B-B14F-4D97-AF65-F5344CB8AC3E}">
        <p14:creationId xmlns:p14="http://schemas.microsoft.com/office/powerpoint/2010/main" val="2653043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Module Out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DABD6F48-2C14-445B-9FF5-34BB44186A53}"/>
              </a:ext>
            </a:extLst>
          </p:cNvPr>
          <p:cNvSpPr>
            <a:spLocks noGrp="1"/>
          </p:cNvSpPr>
          <p:nvPr>
            <p:ph type="sldNum" idx="97"/>
          </p:nvPr>
        </p:nvSpPr>
        <p:spPr>
          <a:xfrm>
            <a:off x="11347704" y="6446520"/>
            <a:ext cx="484632" cy="228600"/>
          </a:xfrm>
        </p:spPr>
        <p:txBody>
          <a:bodyPr/>
          <a:lstStyle>
            <a:lvl1pPr>
              <a:defRPr>
                <a:solidFill>
                  <a:srgbClr val="232F3E"/>
                </a:solidFill>
                <a:latin typeface="+mn-lt"/>
              </a:defRPr>
            </a:lvl1pPr>
          </a:lstStyle>
          <a:p>
            <a:fld id="{4037B1B0-0345-4E15-985A-6BECCDBE474F}" type="slidenum">
              <a:rPr lang="en-US" smtClean="0"/>
              <a:pPr/>
              <a:t>‹#›</a:t>
            </a:fld>
            <a:endParaRPr lang="en-US" dirty="0"/>
          </a:p>
        </p:txBody>
      </p:sp>
      <p:sp>
        <p:nvSpPr>
          <p:cNvPr id="2" name="Module  Title">
            <a:extLst>
              <a:ext uri="{FF2B5EF4-FFF2-40B4-BE49-F238E27FC236}">
                <a16:creationId xmlns:a16="http://schemas.microsoft.com/office/drawing/2014/main" id="{3994D76F-ED98-46E1-ABB9-199672C46C02}"/>
              </a:ext>
            </a:extLst>
          </p:cNvPr>
          <p:cNvSpPr>
            <a:spLocks noGrp="1"/>
          </p:cNvSpPr>
          <p:nvPr>
            <p:ph type="body" idx="2" hasCustomPrompt="1"/>
          </p:nvPr>
        </p:nvSpPr>
        <p:spPr>
          <a:xfrm>
            <a:off x="365760" y="1123950"/>
            <a:ext cx="11634787" cy="388938"/>
          </a:xfrm>
        </p:spPr>
        <p:txBody>
          <a:bodyPr anchor="ctr" anchorCtr="0">
            <a:noAutofit/>
          </a:bodyPr>
          <a:lstStyle>
            <a:lvl1pPr marL="0" indent="0">
              <a:spcBef>
                <a:spcPts val="0"/>
              </a:spcBef>
              <a:spcAft>
                <a:spcPts val="0"/>
              </a:spcAft>
              <a:buNone/>
              <a:defRPr sz="2000">
                <a:solidFill>
                  <a:schemeClr val="bg1"/>
                </a:solidFill>
                <a:latin typeface="+mn-lt"/>
              </a:defRPr>
            </a:lvl1pPr>
          </a:lstStyle>
          <a:p>
            <a:pPr lvl="0"/>
            <a:r>
              <a:rPr lang="en-US" dirty="0"/>
              <a:t>Enter Module Title</a:t>
            </a:r>
          </a:p>
        </p:txBody>
      </p:sp>
      <p:sp>
        <p:nvSpPr>
          <p:cNvPr id="4" name="Section Title">
            <a:extLst>
              <a:ext uri="{FF2B5EF4-FFF2-40B4-BE49-F238E27FC236}">
                <a16:creationId xmlns:a16="http://schemas.microsoft.com/office/drawing/2014/main" id="{44A0A5D8-940C-44D0-9D06-4C68FEF7413D}"/>
              </a:ext>
            </a:extLst>
          </p:cNvPr>
          <p:cNvSpPr>
            <a:spLocks noGrp="1"/>
          </p:cNvSpPr>
          <p:nvPr>
            <p:ph type="title" idx="1" hasCustomPrompt="1"/>
          </p:nvPr>
        </p:nvSpPr>
        <p:spPr>
          <a:xfrm>
            <a:off x="365760" y="1541983"/>
            <a:ext cx="8547012" cy="1188720"/>
          </a:xfrm>
        </p:spPr>
        <p:txBody>
          <a:bodyPr/>
          <a:lstStyle>
            <a:lvl1pPr>
              <a:spcBef>
                <a:spcPts val="0"/>
              </a:spcBef>
              <a:spcAft>
                <a:spcPts val="0"/>
              </a:spcAft>
              <a:defRPr>
                <a:solidFill>
                  <a:schemeClr val="bg1"/>
                </a:solidFill>
                <a:latin typeface="Amazon Ember Display Heavy"/>
              </a:defRPr>
            </a:lvl1pPr>
          </a:lstStyle>
          <a:p>
            <a:r>
              <a:rPr lang="en-US" dirty="0"/>
              <a:t>Enter section title</a:t>
            </a:r>
          </a:p>
        </p:txBody>
      </p:sp>
      <p:sp>
        <p:nvSpPr>
          <p:cNvPr id="3" name="Module Outline">
            <a:extLst>
              <a:ext uri="{FF2B5EF4-FFF2-40B4-BE49-F238E27FC236}">
                <a16:creationId xmlns:a16="http://schemas.microsoft.com/office/drawing/2014/main" id="{91A6C2FB-ED41-4361-926E-A4180B7A0A60}"/>
              </a:ext>
            </a:extLst>
          </p:cNvPr>
          <p:cNvSpPr>
            <a:spLocks noGrp="1"/>
          </p:cNvSpPr>
          <p:nvPr>
            <p:ph type="body" idx="3" hasCustomPrompt="1"/>
          </p:nvPr>
        </p:nvSpPr>
        <p:spPr>
          <a:xfrm>
            <a:off x="914400" y="2743200"/>
            <a:ext cx="7998372" cy="3657600"/>
          </a:xfrm>
        </p:spPr>
        <p:txBody>
          <a:bodyPr/>
          <a:lstStyle>
            <a:lvl1pPr marL="0" indent="0">
              <a:spcBef>
                <a:spcPts val="0"/>
              </a:spcBef>
              <a:spcAft>
                <a:spcPts val="600"/>
              </a:spcAft>
              <a:buNone/>
              <a:defRPr>
                <a:solidFill>
                  <a:schemeClr val="bg1"/>
                </a:solidFill>
                <a:latin typeface="+mn-lt"/>
              </a:defRPr>
            </a:lvl1pPr>
          </a:lstStyle>
          <a:p>
            <a:pPr lvl="0"/>
            <a:r>
              <a:rPr lang="en-US" dirty="0"/>
              <a:t>Enter topic list</a:t>
            </a:r>
          </a:p>
        </p:txBody>
      </p:sp>
      <p:pic>
        <p:nvPicPr>
          <p:cNvPr id="7" name="Copyright1">
            <a:extLst>
              <a:ext uri="{FF2B5EF4-FFF2-40B4-BE49-F238E27FC236}">
                <a16:creationId xmlns:a16="http://schemas.microsoft.com/office/drawing/2014/main" id="{90A2DFBB-3003-4080-87A9-825455A89862}"/>
              </a:ext>
              <a:ext uri="{C183D7F6-B498-43B3-948B-1728B52AA6E4}">
                <adec:decorative xmlns:adec="http://schemas.microsoft.com/office/drawing/2017/decorative" val="1"/>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3799983" y="6446519"/>
            <a:ext cx="4610100" cy="311150"/>
          </a:xfrm>
          <a:prstGeom prst="rect">
            <a:avLst/>
          </a:prstGeom>
        </p:spPr>
      </p:pic>
    </p:spTree>
    <p:extLst>
      <p:ext uri="{BB962C8B-B14F-4D97-AF65-F5344CB8AC3E}">
        <p14:creationId xmlns:p14="http://schemas.microsoft.com/office/powerpoint/2010/main" val="5262714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QA-Horizontal">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10" name="Title">
            <a:extLst>
              <a:ext uri="{FF2B5EF4-FFF2-40B4-BE49-F238E27FC236}">
                <a16:creationId xmlns:a16="http://schemas.microsoft.com/office/drawing/2014/main" id="{C2824936-64E1-4A65-A88E-FF9DDF72FA2F}"/>
              </a:ext>
            </a:extLst>
          </p:cNvPr>
          <p:cNvSpPr>
            <a:spLocks noGrp="1"/>
          </p:cNvSpPr>
          <p:nvPr>
            <p:ph type="title" idx="1" hasCustomPrompt="1"/>
          </p:nvPr>
        </p:nvSpPr>
        <p:spPr>
          <a:xfrm>
            <a:off x="182880" y="301752"/>
            <a:ext cx="11466576" cy="731520"/>
          </a:xfrm>
        </p:spPr>
        <p:txBody>
          <a:bodyPr/>
          <a:lstStyle>
            <a:lvl1pPr>
              <a:defRPr>
                <a:solidFill>
                  <a:schemeClr val="bg1"/>
                </a:solidFill>
                <a:latin typeface="Amazon Ember Display Heavy"/>
              </a:defRPr>
            </a:lvl1pPr>
          </a:lstStyle>
          <a:p>
            <a:r>
              <a:rPr lang="en-US" dirty="0"/>
              <a:t>Knowledge check</a:t>
            </a:r>
          </a:p>
        </p:txBody>
      </p:sp>
      <p:sp>
        <p:nvSpPr>
          <p:cNvPr id="2" name="Question 1">
            <a:extLst>
              <a:ext uri="{FF2B5EF4-FFF2-40B4-BE49-F238E27FC236}">
                <a16:creationId xmlns:a16="http://schemas.microsoft.com/office/drawing/2014/main" id="{44F57E91-15F3-4802-8B9A-31B722148228}"/>
              </a:ext>
            </a:extLst>
          </p:cNvPr>
          <p:cNvSpPr>
            <a:spLocks noGrp="1"/>
          </p:cNvSpPr>
          <p:nvPr>
            <p:ph type="body" idx="2" hasCustomPrompt="1"/>
          </p:nvPr>
        </p:nvSpPr>
        <p:spPr>
          <a:xfrm>
            <a:off x="179238" y="1185497"/>
            <a:ext cx="5472261" cy="1164004"/>
          </a:xfrm>
        </p:spPr>
        <p:txBody>
          <a:bodyPr>
            <a:noAutofit/>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000">
                <a:solidFill>
                  <a:schemeClr val="bg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3" name="Answer Text 1">
            <a:extLst>
              <a:ext uri="{FF2B5EF4-FFF2-40B4-BE49-F238E27FC236}">
                <a16:creationId xmlns:a16="http://schemas.microsoft.com/office/drawing/2014/main" id="{FFCADE15-0CD9-4F7B-9FFC-6A2C71B4D226}"/>
              </a:ext>
            </a:extLst>
          </p:cNvPr>
          <p:cNvSpPr>
            <a:spLocks noGrp="1"/>
          </p:cNvSpPr>
          <p:nvPr>
            <p:ph type="body" idx="3" hasCustomPrompt="1"/>
          </p:nvPr>
        </p:nvSpPr>
        <p:spPr>
          <a:xfrm>
            <a:off x="5651500" y="1185497"/>
            <a:ext cx="6400840" cy="1164004"/>
          </a:xfrm>
          <a:noFill/>
          <a:ln w="57150">
            <a:noFill/>
          </a:ln>
        </p:spPr>
        <p:txBody>
          <a:bodyPr lIns="91440" tIns="91440" rIns="182880" bIns="0" anchor="t">
            <a:noAutofit/>
          </a:bodyPr>
          <a:lstStyle>
            <a:lvl1pPr marL="0" indent="0" algn="l">
              <a:lnSpc>
                <a:spcPct val="100000"/>
              </a:lnSpc>
              <a:spcBef>
                <a:spcPts val="0"/>
              </a:spcBef>
              <a:spcAft>
                <a:spcPts val="60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4" name="Question 2">
            <a:extLst>
              <a:ext uri="{FF2B5EF4-FFF2-40B4-BE49-F238E27FC236}">
                <a16:creationId xmlns:a16="http://schemas.microsoft.com/office/drawing/2014/main" id="{2733FE88-66AC-4110-B77F-059B3D638C2E}"/>
              </a:ext>
            </a:extLst>
          </p:cNvPr>
          <p:cNvSpPr>
            <a:spLocks noGrp="1"/>
          </p:cNvSpPr>
          <p:nvPr>
            <p:ph type="body" idx="4" hasCustomPrompt="1"/>
          </p:nvPr>
        </p:nvSpPr>
        <p:spPr>
          <a:xfrm>
            <a:off x="179237" y="2526456"/>
            <a:ext cx="5472261" cy="1164004"/>
          </a:xfrm>
        </p:spPr>
        <p:txBody>
          <a:bodyPr>
            <a:noAutofit/>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000">
                <a:solidFill>
                  <a:schemeClr val="bg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5" name="Answer Text 2">
            <a:extLst>
              <a:ext uri="{FF2B5EF4-FFF2-40B4-BE49-F238E27FC236}">
                <a16:creationId xmlns:a16="http://schemas.microsoft.com/office/drawing/2014/main" id="{E33DAA71-DCA3-491A-8A97-143BF1813197}"/>
              </a:ext>
            </a:extLst>
          </p:cNvPr>
          <p:cNvSpPr>
            <a:spLocks noGrp="1"/>
          </p:cNvSpPr>
          <p:nvPr>
            <p:ph type="body" idx="5" hasCustomPrompt="1"/>
          </p:nvPr>
        </p:nvSpPr>
        <p:spPr>
          <a:xfrm>
            <a:off x="5651499" y="2526456"/>
            <a:ext cx="6400840" cy="1164004"/>
          </a:xfrm>
          <a:noFill/>
          <a:ln w="57150">
            <a:noFill/>
          </a:ln>
        </p:spPr>
        <p:txBody>
          <a:bodyPr lIns="91440" tIns="91440" rIns="182880" bIns="0" anchor="t">
            <a:noAutofit/>
          </a:bodyPr>
          <a:lstStyle>
            <a:lvl1pPr marL="0" indent="0" algn="l">
              <a:lnSpc>
                <a:spcPct val="100000"/>
              </a:lnSpc>
              <a:spcBef>
                <a:spcPts val="0"/>
              </a:spcBef>
              <a:spcAft>
                <a:spcPts val="60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6" name="Question 3">
            <a:extLst>
              <a:ext uri="{FF2B5EF4-FFF2-40B4-BE49-F238E27FC236}">
                <a16:creationId xmlns:a16="http://schemas.microsoft.com/office/drawing/2014/main" id="{85011FB9-28FB-42F5-8639-AFB8DE09EDB0}"/>
              </a:ext>
            </a:extLst>
          </p:cNvPr>
          <p:cNvSpPr>
            <a:spLocks noGrp="1"/>
          </p:cNvSpPr>
          <p:nvPr>
            <p:ph type="body" idx="6" hasCustomPrompt="1"/>
          </p:nvPr>
        </p:nvSpPr>
        <p:spPr>
          <a:xfrm>
            <a:off x="179237" y="3883100"/>
            <a:ext cx="5472261" cy="1164004"/>
          </a:xfrm>
        </p:spPr>
        <p:txBody>
          <a:bodyPr>
            <a:noAutofit/>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000">
                <a:solidFill>
                  <a:schemeClr val="bg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7" name="Answer Text 3">
            <a:extLst>
              <a:ext uri="{FF2B5EF4-FFF2-40B4-BE49-F238E27FC236}">
                <a16:creationId xmlns:a16="http://schemas.microsoft.com/office/drawing/2014/main" id="{BBA625A9-591B-4F80-B2C0-C8B9B7ED58AF}"/>
              </a:ext>
            </a:extLst>
          </p:cNvPr>
          <p:cNvSpPr>
            <a:spLocks noGrp="1"/>
          </p:cNvSpPr>
          <p:nvPr>
            <p:ph type="body" idx="7" hasCustomPrompt="1"/>
          </p:nvPr>
        </p:nvSpPr>
        <p:spPr>
          <a:xfrm>
            <a:off x="5651499" y="3883100"/>
            <a:ext cx="6400840" cy="1164004"/>
          </a:xfrm>
          <a:noFill/>
          <a:ln w="57150">
            <a:noFill/>
          </a:ln>
        </p:spPr>
        <p:txBody>
          <a:bodyPr lIns="91440" tIns="91440" rIns="182880" bIns="0" anchor="t">
            <a:noAutofit/>
          </a:bodyPr>
          <a:lstStyle>
            <a:lvl1pPr marL="0" indent="0" algn="l">
              <a:lnSpc>
                <a:spcPct val="100000"/>
              </a:lnSpc>
              <a:spcBef>
                <a:spcPts val="0"/>
              </a:spcBef>
              <a:spcAft>
                <a:spcPts val="60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8" name="Question 4">
            <a:extLst>
              <a:ext uri="{FF2B5EF4-FFF2-40B4-BE49-F238E27FC236}">
                <a16:creationId xmlns:a16="http://schemas.microsoft.com/office/drawing/2014/main" id="{94FE6022-0B4D-44CE-B9CB-F3EF8689FC0E}"/>
              </a:ext>
            </a:extLst>
          </p:cNvPr>
          <p:cNvSpPr>
            <a:spLocks noGrp="1"/>
          </p:cNvSpPr>
          <p:nvPr>
            <p:ph type="body" idx="8" hasCustomPrompt="1"/>
          </p:nvPr>
        </p:nvSpPr>
        <p:spPr>
          <a:xfrm>
            <a:off x="179236" y="5239557"/>
            <a:ext cx="5472261" cy="1164004"/>
          </a:xfrm>
        </p:spPr>
        <p:txBody>
          <a:bodyPr>
            <a:noAutofit/>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000">
                <a:solidFill>
                  <a:schemeClr val="bg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9" name="Answer Text 4">
            <a:extLst>
              <a:ext uri="{FF2B5EF4-FFF2-40B4-BE49-F238E27FC236}">
                <a16:creationId xmlns:a16="http://schemas.microsoft.com/office/drawing/2014/main" id="{A6B202E1-04E5-4362-96B3-ED5EF312171C}"/>
              </a:ext>
            </a:extLst>
          </p:cNvPr>
          <p:cNvSpPr>
            <a:spLocks noGrp="1"/>
          </p:cNvSpPr>
          <p:nvPr>
            <p:ph type="body" idx="9" hasCustomPrompt="1"/>
          </p:nvPr>
        </p:nvSpPr>
        <p:spPr>
          <a:xfrm>
            <a:off x="5651498" y="5239557"/>
            <a:ext cx="6400840" cy="1164004"/>
          </a:xfrm>
          <a:noFill/>
          <a:ln w="57150">
            <a:noFill/>
          </a:ln>
        </p:spPr>
        <p:txBody>
          <a:bodyPr lIns="91440" tIns="91440" rIns="182880" bIns="0" anchor="t">
            <a:noAutofit/>
          </a:bodyPr>
          <a:lstStyle>
            <a:lvl1pPr marL="0" indent="0" algn="l">
              <a:lnSpc>
                <a:spcPct val="100000"/>
              </a:lnSpc>
              <a:spcBef>
                <a:spcPts val="0"/>
              </a:spcBef>
              <a:spcAft>
                <a:spcPts val="60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pic>
        <p:nvPicPr>
          <p:cNvPr id="13" name="Copyright1">
            <a:extLst>
              <a:ext uri="{FF2B5EF4-FFF2-40B4-BE49-F238E27FC236}">
                <a16:creationId xmlns:a16="http://schemas.microsoft.com/office/drawing/2014/main" id="{D612BC5C-D183-4F43-9348-CEF078622BC7}"/>
              </a:ext>
              <a:ext uri="{C183D7F6-B498-43B3-948B-1728B52AA6E4}">
                <adec:decorative xmlns:adec="http://schemas.microsoft.com/office/drawing/2017/decorative" val="1"/>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3799983" y="6446520"/>
            <a:ext cx="4610100" cy="311150"/>
          </a:xfrm>
          <a:prstGeom prst="rect">
            <a:avLst/>
          </a:prstGeom>
        </p:spPr>
      </p:pic>
    </p:spTree>
    <p:custDataLst>
      <p:tags r:id="rId1"/>
    </p:custDataLst>
    <p:extLst>
      <p:ext uri="{BB962C8B-B14F-4D97-AF65-F5344CB8AC3E}">
        <p14:creationId xmlns:p14="http://schemas.microsoft.com/office/powerpoint/2010/main" val="31816277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A-Horz-Option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3A540A4D-7B1F-4055-BDC7-7451D12F0E31}"/>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10" name="Title">
            <a:extLst>
              <a:ext uri="{FF2B5EF4-FFF2-40B4-BE49-F238E27FC236}">
                <a16:creationId xmlns:a16="http://schemas.microsoft.com/office/drawing/2014/main" id="{C2824936-64E1-4A65-A88E-FF9DDF72FA2F}"/>
              </a:ext>
            </a:extLst>
          </p:cNvPr>
          <p:cNvSpPr>
            <a:spLocks noGrp="1"/>
          </p:cNvSpPr>
          <p:nvPr>
            <p:ph type="title" idx="1" hasCustomPrompt="1"/>
          </p:nvPr>
        </p:nvSpPr>
        <p:spPr>
          <a:xfrm>
            <a:off x="182880" y="301752"/>
            <a:ext cx="11466576" cy="731520"/>
          </a:xfrm>
        </p:spPr>
        <p:txBody>
          <a:bodyPr/>
          <a:lstStyle>
            <a:lvl1pPr>
              <a:defRPr>
                <a:solidFill>
                  <a:srgbClr val="232F3E"/>
                </a:solidFill>
                <a:latin typeface="Amazon Ember Display Heavy"/>
              </a:defRPr>
            </a:lvl1pPr>
          </a:lstStyle>
          <a:p>
            <a:r>
              <a:rPr lang="en-US" dirty="0"/>
              <a:t>Knowledge check – Option 2</a:t>
            </a:r>
          </a:p>
        </p:txBody>
      </p:sp>
      <p:sp>
        <p:nvSpPr>
          <p:cNvPr id="2" name="Question 1">
            <a:extLst>
              <a:ext uri="{FF2B5EF4-FFF2-40B4-BE49-F238E27FC236}">
                <a16:creationId xmlns:a16="http://schemas.microsoft.com/office/drawing/2014/main" id="{44F57E91-15F3-4802-8B9A-31B722148228}"/>
              </a:ext>
            </a:extLst>
          </p:cNvPr>
          <p:cNvSpPr>
            <a:spLocks noGrp="1"/>
          </p:cNvSpPr>
          <p:nvPr>
            <p:ph type="body" idx="2" hasCustomPrompt="1"/>
          </p:nvPr>
        </p:nvSpPr>
        <p:spPr>
          <a:xfrm>
            <a:off x="179238" y="1185497"/>
            <a:ext cx="5472261" cy="1164004"/>
          </a:xfrm>
        </p:spPr>
        <p:txBody>
          <a:bodyPr tIns="45720" rIns="91440" bIns="45720">
            <a:noAutofit/>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000">
                <a:solidFill>
                  <a:srgbClr val="232F3E"/>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3" name="Answer Text 1">
            <a:extLst>
              <a:ext uri="{FF2B5EF4-FFF2-40B4-BE49-F238E27FC236}">
                <a16:creationId xmlns:a16="http://schemas.microsoft.com/office/drawing/2014/main" id="{FFCADE15-0CD9-4F7B-9FFC-6A2C71B4D226}"/>
              </a:ext>
            </a:extLst>
          </p:cNvPr>
          <p:cNvSpPr>
            <a:spLocks noGrp="1"/>
          </p:cNvSpPr>
          <p:nvPr>
            <p:ph type="body" idx="3" hasCustomPrompt="1"/>
          </p:nvPr>
        </p:nvSpPr>
        <p:spPr>
          <a:xfrm>
            <a:off x="5651500" y="1185497"/>
            <a:ext cx="6400840" cy="1164004"/>
          </a:xfrm>
          <a:noFill/>
          <a:ln w="57150">
            <a:noFill/>
          </a:ln>
        </p:spPr>
        <p:txBody>
          <a:bodyPr lIns="91440" tIns="91440" rIns="182880" bIns="0" anchor="t">
            <a:noAutofit/>
          </a:bodyPr>
          <a:lstStyle>
            <a:lvl1pPr marL="0" indent="0" algn="l">
              <a:lnSpc>
                <a:spcPct val="100000"/>
              </a:lnSpc>
              <a:spcBef>
                <a:spcPts val="0"/>
              </a:spcBef>
              <a:spcAft>
                <a:spcPts val="60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4" name="Question 2">
            <a:extLst>
              <a:ext uri="{FF2B5EF4-FFF2-40B4-BE49-F238E27FC236}">
                <a16:creationId xmlns:a16="http://schemas.microsoft.com/office/drawing/2014/main" id="{2733FE88-66AC-4110-B77F-059B3D638C2E}"/>
              </a:ext>
            </a:extLst>
          </p:cNvPr>
          <p:cNvSpPr>
            <a:spLocks noGrp="1"/>
          </p:cNvSpPr>
          <p:nvPr>
            <p:ph type="body" idx="4" hasCustomPrompt="1"/>
          </p:nvPr>
        </p:nvSpPr>
        <p:spPr>
          <a:xfrm>
            <a:off x="179237" y="2526456"/>
            <a:ext cx="5472261" cy="1164004"/>
          </a:xfrm>
        </p:spPr>
        <p:txBody>
          <a:bodyPr tIns="45720" rIns="91440" bIns="45720">
            <a:noAutofit/>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000">
                <a:solidFill>
                  <a:srgbClr val="232F3E"/>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5" name="Answer Text 2">
            <a:extLst>
              <a:ext uri="{FF2B5EF4-FFF2-40B4-BE49-F238E27FC236}">
                <a16:creationId xmlns:a16="http://schemas.microsoft.com/office/drawing/2014/main" id="{E33DAA71-DCA3-491A-8A97-143BF1813197}"/>
              </a:ext>
            </a:extLst>
          </p:cNvPr>
          <p:cNvSpPr>
            <a:spLocks noGrp="1"/>
          </p:cNvSpPr>
          <p:nvPr>
            <p:ph type="body" idx="5" hasCustomPrompt="1"/>
          </p:nvPr>
        </p:nvSpPr>
        <p:spPr>
          <a:xfrm>
            <a:off x="5651499" y="2526456"/>
            <a:ext cx="6400840" cy="1164004"/>
          </a:xfrm>
          <a:noFill/>
          <a:ln w="57150">
            <a:noFill/>
          </a:ln>
        </p:spPr>
        <p:txBody>
          <a:bodyPr lIns="91440" tIns="91440" rIns="182880" bIns="0" anchor="t">
            <a:noAutofit/>
          </a:bodyPr>
          <a:lstStyle>
            <a:lvl1pPr marL="0" indent="0" algn="l">
              <a:lnSpc>
                <a:spcPct val="100000"/>
              </a:lnSpc>
              <a:spcBef>
                <a:spcPts val="0"/>
              </a:spcBef>
              <a:spcAft>
                <a:spcPts val="60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6" name="Question 3">
            <a:extLst>
              <a:ext uri="{FF2B5EF4-FFF2-40B4-BE49-F238E27FC236}">
                <a16:creationId xmlns:a16="http://schemas.microsoft.com/office/drawing/2014/main" id="{85011FB9-28FB-42F5-8639-AFB8DE09EDB0}"/>
              </a:ext>
            </a:extLst>
          </p:cNvPr>
          <p:cNvSpPr>
            <a:spLocks noGrp="1"/>
          </p:cNvSpPr>
          <p:nvPr>
            <p:ph type="body" idx="6" hasCustomPrompt="1"/>
          </p:nvPr>
        </p:nvSpPr>
        <p:spPr>
          <a:xfrm>
            <a:off x="179237" y="3883100"/>
            <a:ext cx="5472261" cy="1164004"/>
          </a:xfrm>
        </p:spPr>
        <p:txBody>
          <a:bodyPr tIns="45720" rIns="91440" bIns="45720">
            <a:noAutofit/>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000">
                <a:solidFill>
                  <a:srgbClr val="232F3E"/>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7" name="Answer Text 3">
            <a:extLst>
              <a:ext uri="{FF2B5EF4-FFF2-40B4-BE49-F238E27FC236}">
                <a16:creationId xmlns:a16="http://schemas.microsoft.com/office/drawing/2014/main" id="{BBA625A9-591B-4F80-B2C0-C8B9B7ED58AF}"/>
              </a:ext>
            </a:extLst>
          </p:cNvPr>
          <p:cNvSpPr>
            <a:spLocks noGrp="1"/>
          </p:cNvSpPr>
          <p:nvPr>
            <p:ph type="body" idx="7" hasCustomPrompt="1"/>
          </p:nvPr>
        </p:nvSpPr>
        <p:spPr>
          <a:xfrm>
            <a:off x="5651499" y="3883100"/>
            <a:ext cx="6400840" cy="1164004"/>
          </a:xfrm>
          <a:noFill/>
          <a:ln w="57150">
            <a:noFill/>
          </a:ln>
        </p:spPr>
        <p:txBody>
          <a:bodyPr lIns="91440" tIns="91440" rIns="182880" bIns="0" anchor="t">
            <a:noAutofit/>
          </a:bodyPr>
          <a:lstStyle>
            <a:lvl1pPr marL="0" indent="0" algn="l">
              <a:lnSpc>
                <a:spcPct val="100000"/>
              </a:lnSpc>
              <a:spcBef>
                <a:spcPts val="0"/>
              </a:spcBef>
              <a:spcAft>
                <a:spcPts val="60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8" name="Question 4">
            <a:extLst>
              <a:ext uri="{FF2B5EF4-FFF2-40B4-BE49-F238E27FC236}">
                <a16:creationId xmlns:a16="http://schemas.microsoft.com/office/drawing/2014/main" id="{94FE6022-0B4D-44CE-B9CB-F3EF8689FC0E}"/>
              </a:ext>
            </a:extLst>
          </p:cNvPr>
          <p:cNvSpPr>
            <a:spLocks noGrp="1"/>
          </p:cNvSpPr>
          <p:nvPr>
            <p:ph type="body" idx="8" hasCustomPrompt="1"/>
          </p:nvPr>
        </p:nvSpPr>
        <p:spPr>
          <a:xfrm>
            <a:off x="179236" y="5239557"/>
            <a:ext cx="5472261" cy="1164004"/>
          </a:xfrm>
        </p:spPr>
        <p:txBody>
          <a:bodyPr tIns="45720" rIns="91440" bIns="45720">
            <a:noAutofit/>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000">
                <a:solidFill>
                  <a:srgbClr val="232F3E"/>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9" name="Answer Text 4">
            <a:extLst>
              <a:ext uri="{FF2B5EF4-FFF2-40B4-BE49-F238E27FC236}">
                <a16:creationId xmlns:a16="http://schemas.microsoft.com/office/drawing/2014/main" id="{A6B202E1-04E5-4362-96B3-ED5EF312171C}"/>
              </a:ext>
            </a:extLst>
          </p:cNvPr>
          <p:cNvSpPr>
            <a:spLocks noGrp="1"/>
          </p:cNvSpPr>
          <p:nvPr>
            <p:ph type="body" idx="9" hasCustomPrompt="1"/>
          </p:nvPr>
        </p:nvSpPr>
        <p:spPr>
          <a:xfrm>
            <a:off x="5651498" y="5239557"/>
            <a:ext cx="6400840" cy="1164004"/>
          </a:xfrm>
          <a:noFill/>
          <a:ln w="57150">
            <a:noFill/>
          </a:ln>
        </p:spPr>
        <p:txBody>
          <a:bodyPr lIns="91440" tIns="91440" rIns="182880" bIns="0" anchor="t">
            <a:noAutofit/>
          </a:bodyPr>
          <a:lstStyle>
            <a:lvl1pPr marL="0" indent="0" algn="l">
              <a:lnSpc>
                <a:spcPct val="100000"/>
              </a:lnSpc>
              <a:spcBef>
                <a:spcPts val="0"/>
              </a:spcBef>
              <a:spcAft>
                <a:spcPts val="60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Tree>
    <p:custDataLst>
      <p:tags r:id="rId1"/>
    </p:custDataLst>
    <p:extLst>
      <p:ext uri="{BB962C8B-B14F-4D97-AF65-F5344CB8AC3E}">
        <p14:creationId xmlns:p14="http://schemas.microsoft.com/office/powerpoint/2010/main" val="27479697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KC-Horizontal-Questio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17" name="Title">
            <a:extLst>
              <a:ext uri="{FF2B5EF4-FFF2-40B4-BE49-F238E27FC236}">
                <a16:creationId xmlns:a16="http://schemas.microsoft.com/office/drawing/2014/main" id="{1A8961C4-E232-4CFC-9419-572E417488B7}"/>
              </a:ext>
            </a:extLst>
          </p:cNvPr>
          <p:cNvSpPr>
            <a:spLocks noGrp="1"/>
          </p:cNvSpPr>
          <p:nvPr>
            <p:ph type="title" idx="1" hasCustomPrompt="1"/>
          </p:nvPr>
        </p:nvSpPr>
        <p:spPr>
          <a:xfrm>
            <a:off x="179238" y="179881"/>
            <a:ext cx="11855445" cy="498849"/>
          </a:xfrm>
        </p:spPr>
        <p:txBody>
          <a:bodyPr/>
          <a:lstStyle>
            <a:lvl1pPr>
              <a:defRPr>
                <a:solidFill>
                  <a:schemeClr val="bg1"/>
                </a:solidFill>
                <a:latin typeface="Amazon Ember Display Heavy"/>
              </a:defRPr>
            </a:lvl1pPr>
          </a:lstStyle>
          <a:p>
            <a:r>
              <a:rPr lang="en-US" dirty="0"/>
              <a:t>Question and Responses</a:t>
            </a:r>
          </a:p>
        </p:txBody>
      </p:sp>
      <p:sp>
        <p:nvSpPr>
          <p:cNvPr id="2" name="Question">
            <a:extLst>
              <a:ext uri="{FF2B5EF4-FFF2-40B4-BE49-F238E27FC236}">
                <a16:creationId xmlns:a16="http://schemas.microsoft.com/office/drawing/2014/main" id="{B4965E6E-0F4A-477A-B4B0-DF739088DCEC}"/>
              </a:ext>
            </a:extLst>
          </p:cNvPr>
          <p:cNvSpPr>
            <a:spLocks noGrp="1"/>
          </p:cNvSpPr>
          <p:nvPr>
            <p:ph type="body" idx="2" hasCustomPrompt="1"/>
          </p:nvPr>
        </p:nvSpPr>
        <p:spPr>
          <a:xfrm>
            <a:off x="179237" y="697780"/>
            <a:ext cx="11855445" cy="1328883"/>
          </a:xfrm>
          <a:noFill/>
        </p:spPr>
        <p:txBody>
          <a:bodyPr lIns="91440" tIns="0" rIns="91440" bIns="0">
            <a:normAutofit/>
          </a:bodyPr>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sz="2000">
                <a:solidFill>
                  <a:schemeClr val="bg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 4 responses can only have 1 correct response; 5 responses must have 2 correct responses; 6 responses must have 3 correct responses.</a:t>
            </a:r>
          </a:p>
        </p:txBody>
      </p:sp>
      <p:sp>
        <p:nvSpPr>
          <p:cNvPr id="11" name="Choice Header">
            <a:extLst>
              <a:ext uri="{FF2B5EF4-FFF2-40B4-BE49-F238E27FC236}">
                <a16:creationId xmlns:a16="http://schemas.microsoft.com/office/drawing/2014/main" id="{819C768D-12EC-41EC-9F85-ED13A7CA6D52}"/>
              </a:ext>
            </a:extLst>
          </p:cNvPr>
          <p:cNvSpPr>
            <a:spLocks noGrp="1"/>
          </p:cNvSpPr>
          <p:nvPr>
            <p:ph type="body" idx="11" hasCustomPrompt="1"/>
          </p:nvPr>
        </p:nvSpPr>
        <p:spPr>
          <a:xfrm>
            <a:off x="0" y="2026663"/>
            <a:ext cx="887413" cy="317500"/>
          </a:xfrm>
          <a:noFill/>
          <a:ln>
            <a:noFill/>
          </a:ln>
        </p:spPr>
        <p:txBody>
          <a:bodyPr lIns="0" rIns="0">
            <a:noAutofit/>
          </a:bodyPr>
          <a:lstStyle>
            <a:lvl1pPr marL="0" indent="0" algn="ctr">
              <a:lnSpc>
                <a:spcPct val="100000"/>
              </a:lnSpc>
              <a:spcAft>
                <a:spcPts val="0"/>
              </a:spcAft>
              <a:buNone/>
              <a:defRPr sz="1800">
                <a:solidFill>
                  <a:schemeClr val="bg1"/>
                </a:solidFill>
              </a:defRPr>
            </a:lvl1pPr>
          </a:lstStyle>
          <a:p>
            <a:pPr lvl="0"/>
            <a:r>
              <a:rPr lang="en-US" dirty="0"/>
              <a:t>Type: Choice</a:t>
            </a:r>
          </a:p>
        </p:txBody>
      </p:sp>
      <p:sp>
        <p:nvSpPr>
          <p:cNvPr id="12" name="Response Header">
            <a:extLst>
              <a:ext uri="{FF2B5EF4-FFF2-40B4-BE49-F238E27FC236}">
                <a16:creationId xmlns:a16="http://schemas.microsoft.com/office/drawing/2014/main" id="{AFAAB670-BBCA-4429-9F6C-C9ABD61E6B0C}"/>
              </a:ext>
            </a:extLst>
          </p:cNvPr>
          <p:cNvSpPr>
            <a:spLocks noGrp="1"/>
          </p:cNvSpPr>
          <p:nvPr>
            <p:ph type="body" idx="12" hasCustomPrompt="1"/>
          </p:nvPr>
        </p:nvSpPr>
        <p:spPr>
          <a:xfrm>
            <a:off x="907950" y="2026663"/>
            <a:ext cx="10737865" cy="317500"/>
          </a:xfrm>
          <a:noFill/>
          <a:ln>
            <a:noFill/>
          </a:ln>
        </p:spPr>
        <p:txBody>
          <a:bodyPr lIns="91440" rIns="91440">
            <a:noAutofit/>
          </a:bodyPr>
          <a:lstStyle>
            <a:lvl1pPr marL="0" indent="0" algn="l">
              <a:lnSpc>
                <a:spcPct val="100000"/>
              </a:lnSpc>
              <a:spcAft>
                <a:spcPts val="0"/>
              </a:spcAft>
              <a:buNone/>
              <a:defRPr sz="1800">
                <a:solidFill>
                  <a:schemeClr val="bg1"/>
                </a:solidFill>
              </a:defRPr>
            </a:lvl1pPr>
          </a:lstStyle>
          <a:p>
            <a:pPr lvl="0"/>
            <a:r>
              <a:rPr lang="en-US" dirty="0"/>
              <a:t>Type: Response</a:t>
            </a:r>
          </a:p>
        </p:txBody>
      </p:sp>
      <p:sp>
        <p:nvSpPr>
          <p:cNvPr id="3" name="First Resp #">
            <a:extLst>
              <a:ext uri="{FF2B5EF4-FFF2-40B4-BE49-F238E27FC236}">
                <a16:creationId xmlns:a16="http://schemas.microsoft.com/office/drawing/2014/main" id="{B4EC449C-918E-4AF9-9E90-0E8D47CF3DD9}"/>
              </a:ext>
            </a:extLst>
          </p:cNvPr>
          <p:cNvSpPr>
            <a:spLocks noGrp="1"/>
          </p:cNvSpPr>
          <p:nvPr>
            <p:ph type="body" idx="3" hasCustomPrompt="1"/>
          </p:nvPr>
        </p:nvSpPr>
        <p:spPr>
          <a:xfrm>
            <a:off x="1" y="2344127"/>
            <a:ext cx="888136" cy="640080"/>
          </a:xfrm>
          <a:noFill/>
          <a:ln>
            <a:noFill/>
          </a:ln>
        </p:spPr>
        <p:txBody>
          <a:bodyPr lIns="0" tIns="0" rIns="0" bIns="0" anchor="ctr">
            <a:noAutofit/>
          </a:bodyPr>
          <a:lstStyle>
            <a:lvl1pPr marL="0" indent="0" algn="ctr">
              <a:lnSpc>
                <a:spcPct val="100000"/>
              </a:lnSpc>
              <a:spcAft>
                <a:spcPts val="0"/>
              </a:spcAft>
              <a:buNone/>
              <a:defRPr sz="2000" b="1">
                <a:solidFill>
                  <a:schemeClr val="bg1"/>
                </a:solidFill>
                <a:latin typeface="+mn-lt"/>
              </a:defRPr>
            </a:lvl1pPr>
          </a:lstStyle>
          <a:p>
            <a:pPr lvl="0"/>
            <a:r>
              <a:rPr lang="en-US" dirty="0"/>
              <a:t>#</a:t>
            </a:r>
          </a:p>
        </p:txBody>
      </p:sp>
      <p:sp>
        <p:nvSpPr>
          <p:cNvPr id="4" name="First Resp Text">
            <a:extLst>
              <a:ext uri="{FF2B5EF4-FFF2-40B4-BE49-F238E27FC236}">
                <a16:creationId xmlns:a16="http://schemas.microsoft.com/office/drawing/2014/main" id="{35CD1FAE-5D7E-4F04-B017-89D4732E2444}"/>
              </a:ext>
            </a:extLst>
          </p:cNvPr>
          <p:cNvSpPr>
            <a:spLocks noGrp="1"/>
          </p:cNvSpPr>
          <p:nvPr>
            <p:ph type="body" idx="4" hasCustomPrompt="1"/>
          </p:nvPr>
        </p:nvSpPr>
        <p:spPr>
          <a:xfrm>
            <a:off x="907950" y="2344127"/>
            <a:ext cx="11233250" cy="640080"/>
          </a:xfrm>
          <a:noFill/>
          <a:ln>
            <a:noFill/>
          </a:ln>
        </p:spPr>
        <p:txBody>
          <a:bodyPr lIns="91440" tIns="0" rIns="91440" bIns="0" anchor="ctr">
            <a:noAutofit/>
          </a:bodyP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5" name="Second Resp #">
            <a:extLst>
              <a:ext uri="{FF2B5EF4-FFF2-40B4-BE49-F238E27FC236}">
                <a16:creationId xmlns:a16="http://schemas.microsoft.com/office/drawing/2014/main" id="{05FFB414-A546-4A6C-B7E8-B6D9C7AC88C9}"/>
              </a:ext>
            </a:extLst>
          </p:cNvPr>
          <p:cNvSpPr>
            <a:spLocks noGrp="1"/>
          </p:cNvSpPr>
          <p:nvPr>
            <p:ph type="body" idx="5" hasCustomPrompt="1"/>
          </p:nvPr>
        </p:nvSpPr>
        <p:spPr>
          <a:xfrm>
            <a:off x="1" y="3017609"/>
            <a:ext cx="888136" cy="640080"/>
          </a:xfrm>
          <a:noFill/>
          <a:ln>
            <a:noFill/>
          </a:ln>
        </p:spPr>
        <p:txBody>
          <a:bodyPr lIns="0" tIns="0" rIns="0" bIns="0" anchor="ctr">
            <a:noAutofit/>
          </a:bodyPr>
          <a:lstStyle>
            <a:lvl1pPr marL="0" indent="0" algn="ctr">
              <a:lnSpc>
                <a:spcPct val="100000"/>
              </a:lnSpc>
              <a:spcAft>
                <a:spcPts val="0"/>
              </a:spcAft>
              <a:buNone/>
              <a:defRPr sz="2000" b="1">
                <a:solidFill>
                  <a:schemeClr val="bg1"/>
                </a:solidFill>
                <a:latin typeface="+mn-lt"/>
              </a:defRPr>
            </a:lvl1pPr>
          </a:lstStyle>
          <a:p>
            <a:pPr lvl="0"/>
            <a:r>
              <a:rPr lang="en-US" dirty="0"/>
              <a:t>#</a:t>
            </a:r>
          </a:p>
        </p:txBody>
      </p:sp>
      <p:sp>
        <p:nvSpPr>
          <p:cNvPr id="6" name="Second Resp Text">
            <a:extLst>
              <a:ext uri="{FF2B5EF4-FFF2-40B4-BE49-F238E27FC236}">
                <a16:creationId xmlns:a16="http://schemas.microsoft.com/office/drawing/2014/main" id="{840EA72F-053D-43C4-A0AA-4F71D345F1E1}"/>
              </a:ext>
            </a:extLst>
          </p:cNvPr>
          <p:cNvSpPr>
            <a:spLocks noGrp="1"/>
          </p:cNvSpPr>
          <p:nvPr>
            <p:ph type="body" idx="6" hasCustomPrompt="1"/>
          </p:nvPr>
        </p:nvSpPr>
        <p:spPr>
          <a:xfrm>
            <a:off x="907950" y="3017609"/>
            <a:ext cx="11233250" cy="640080"/>
          </a:xfrm>
          <a:noFill/>
          <a:ln>
            <a:noFill/>
          </a:ln>
        </p:spPr>
        <p:txBody>
          <a:bodyPr lIns="91440" tIns="0" rIns="91440" bIns="0" anchor="ctr">
            <a:noAutofit/>
          </a:bodyP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7" name="Third Resp #">
            <a:extLst>
              <a:ext uri="{FF2B5EF4-FFF2-40B4-BE49-F238E27FC236}">
                <a16:creationId xmlns:a16="http://schemas.microsoft.com/office/drawing/2014/main" id="{F00955FE-A162-474C-BFF8-0AB0FBF10130}"/>
              </a:ext>
            </a:extLst>
          </p:cNvPr>
          <p:cNvSpPr>
            <a:spLocks noGrp="1"/>
          </p:cNvSpPr>
          <p:nvPr>
            <p:ph type="body" idx="7" hasCustomPrompt="1"/>
          </p:nvPr>
        </p:nvSpPr>
        <p:spPr>
          <a:xfrm>
            <a:off x="1" y="3691091"/>
            <a:ext cx="888136" cy="640080"/>
          </a:xfrm>
          <a:noFill/>
          <a:ln>
            <a:noFill/>
          </a:ln>
        </p:spPr>
        <p:txBody>
          <a:bodyPr lIns="0" tIns="0" rIns="0" bIns="0" anchor="ctr">
            <a:noAutofit/>
          </a:bodyPr>
          <a:lstStyle>
            <a:lvl1pPr marL="0" indent="0" algn="ctr">
              <a:lnSpc>
                <a:spcPct val="100000"/>
              </a:lnSpc>
              <a:spcAft>
                <a:spcPts val="0"/>
              </a:spcAft>
              <a:buNone/>
              <a:defRPr sz="2000" b="1">
                <a:solidFill>
                  <a:schemeClr val="bg1"/>
                </a:solidFill>
                <a:latin typeface="+mn-lt"/>
              </a:defRPr>
            </a:lvl1pPr>
          </a:lstStyle>
          <a:p>
            <a:pPr lvl="0"/>
            <a:r>
              <a:rPr lang="en-US" dirty="0"/>
              <a:t>#</a:t>
            </a:r>
          </a:p>
        </p:txBody>
      </p:sp>
      <p:sp>
        <p:nvSpPr>
          <p:cNvPr id="8" name="Third Resp Text">
            <a:extLst>
              <a:ext uri="{FF2B5EF4-FFF2-40B4-BE49-F238E27FC236}">
                <a16:creationId xmlns:a16="http://schemas.microsoft.com/office/drawing/2014/main" id="{55974934-D7D0-4C4C-B76C-558C1028590E}"/>
              </a:ext>
            </a:extLst>
          </p:cNvPr>
          <p:cNvSpPr>
            <a:spLocks noGrp="1"/>
          </p:cNvSpPr>
          <p:nvPr>
            <p:ph type="body" idx="8" hasCustomPrompt="1"/>
          </p:nvPr>
        </p:nvSpPr>
        <p:spPr>
          <a:xfrm>
            <a:off x="907950" y="3691091"/>
            <a:ext cx="11233250" cy="640080"/>
          </a:xfrm>
          <a:noFill/>
          <a:ln>
            <a:noFill/>
          </a:ln>
        </p:spPr>
        <p:txBody>
          <a:bodyPr lIns="91440" tIns="0" rIns="91440" bIns="0" anchor="ctr">
            <a:noAutofit/>
          </a:bodyP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9" name="Fourth Resp #">
            <a:extLst>
              <a:ext uri="{FF2B5EF4-FFF2-40B4-BE49-F238E27FC236}">
                <a16:creationId xmlns:a16="http://schemas.microsoft.com/office/drawing/2014/main" id="{9A682F4A-836A-42BD-B18F-482CDD9FE392}"/>
              </a:ext>
            </a:extLst>
          </p:cNvPr>
          <p:cNvSpPr>
            <a:spLocks noGrp="1"/>
          </p:cNvSpPr>
          <p:nvPr>
            <p:ph type="body" idx="9" hasCustomPrompt="1"/>
          </p:nvPr>
        </p:nvSpPr>
        <p:spPr>
          <a:xfrm>
            <a:off x="1" y="4364573"/>
            <a:ext cx="888136" cy="640080"/>
          </a:xfrm>
          <a:noFill/>
          <a:ln>
            <a:noFill/>
          </a:ln>
        </p:spPr>
        <p:txBody>
          <a:bodyPr lIns="0" tIns="0" rIns="0" bIns="0" anchor="ctr">
            <a:noAutofit/>
          </a:bodyPr>
          <a:lstStyle>
            <a:lvl1pPr marL="0" indent="0" algn="ctr">
              <a:lnSpc>
                <a:spcPct val="100000"/>
              </a:lnSpc>
              <a:spcAft>
                <a:spcPts val="0"/>
              </a:spcAft>
              <a:buNone/>
              <a:defRPr sz="2000" b="1">
                <a:solidFill>
                  <a:schemeClr val="bg1"/>
                </a:solidFill>
                <a:latin typeface="+mn-lt"/>
              </a:defRPr>
            </a:lvl1pPr>
          </a:lstStyle>
          <a:p>
            <a:pPr lvl="0"/>
            <a:r>
              <a:rPr lang="en-US" dirty="0"/>
              <a:t>#</a:t>
            </a:r>
          </a:p>
        </p:txBody>
      </p:sp>
      <p:sp>
        <p:nvSpPr>
          <p:cNvPr id="10" name="Fourth Resp Text">
            <a:extLst>
              <a:ext uri="{FF2B5EF4-FFF2-40B4-BE49-F238E27FC236}">
                <a16:creationId xmlns:a16="http://schemas.microsoft.com/office/drawing/2014/main" id="{2A075B8F-DFA0-46B1-A70C-B12937892D4B}"/>
              </a:ext>
            </a:extLst>
          </p:cNvPr>
          <p:cNvSpPr>
            <a:spLocks noGrp="1"/>
          </p:cNvSpPr>
          <p:nvPr>
            <p:ph type="body" idx="10" hasCustomPrompt="1"/>
          </p:nvPr>
        </p:nvSpPr>
        <p:spPr>
          <a:xfrm>
            <a:off x="907950" y="4364573"/>
            <a:ext cx="11233250" cy="640080"/>
          </a:xfrm>
          <a:noFill/>
          <a:ln>
            <a:noFill/>
          </a:ln>
        </p:spPr>
        <p:txBody>
          <a:bodyPr lIns="91440" tIns="0" rIns="91440" bIns="0" anchor="ctr">
            <a:noAutofit/>
          </a:bodyP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3" name="Fifth Resp #">
            <a:extLst>
              <a:ext uri="{FF2B5EF4-FFF2-40B4-BE49-F238E27FC236}">
                <a16:creationId xmlns:a16="http://schemas.microsoft.com/office/drawing/2014/main" id="{B3A4AC8A-DBAB-477E-8F79-6EFB6340CE48}"/>
              </a:ext>
            </a:extLst>
          </p:cNvPr>
          <p:cNvSpPr>
            <a:spLocks noGrp="1"/>
          </p:cNvSpPr>
          <p:nvPr>
            <p:ph type="body" idx="13" hasCustomPrompt="1"/>
          </p:nvPr>
        </p:nvSpPr>
        <p:spPr>
          <a:xfrm>
            <a:off x="1" y="5038055"/>
            <a:ext cx="888136" cy="640080"/>
          </a:xfrm>
          <a:noFill/>
          <a:ln>
            <a:noFill/>
          </a:ln>
        </p:spPr>
        <p:txBody>
          <a:bodyPr lIns="0" tIns="0" rIns="0" bIns="0" anchor="ctr">
            <a:noAutofit/>
          </a:bodyPr>
          <a:lstStyle>
            <a:lvl1pPr marL="0" indent="0" algn="ctr">
              <a:lnSpc>
                <a:spcPct val="100000"/>
              </a:lnSpc>
              <a:spcAft>
                <a:spcPts val="0"/>
              </a:spcAft>
              <a:buNone/>
              <a:defRPr sz="2000" b="1">
                <a:solidFill>
                  <a:schemeClr val="bg1"/>
                </a:solidFill>
                <a:latin typeface="+mn-lt"/>
              </a:defRPr>
            </a:lvl1pPr>
          </a:lstStyle>
          <a:p>
            <a:pPr lvl="0"/>
            <a:r>
              <a:rPr lang="en-US" dirty="0"/>
              <a:t>#</a:t>
            </a:r>
          </a:p>
        </p:txBody>
      </p:sp>
      <p:sp>
        <p:nvSpPr>
          <p:cNvPr id="14" name="Fifth Resp Text">
            <a:extLst>
              <a:ext uri="{FF2B5EF4-FFF2-40B4-BE49-F238E27FC236}">
                <a16:creationId xmlns:a16="http://schemas.microsoft.com/office/drawing/2014/main" id="{0B4A450D-E822-44AA-8298-11D531D74483}"/>
              </a:ext>
            </a:extLst>
          </p:cNvPr>
          <p:cNvSpPr>
            <a:spLocks noGrp="1"/>
          </p:cNvSpPr>
          <p:nvPr>
            <p:ph type="body" idx="14" hasCustomPrompt="1"/>
          </p:nvPr>
        </p:nvSpPr>
        <p:spPr>
          <a:xfrm>
            <a:off x="907950" y="5038055"/>
            <a:ext cx="11233250" cy="640080"/>
          </a:xfrm>
          <a:noFill/>
          <a:ln>
            <a:noFill/>
          </a:ln>
        </p:spPr>
        <p:txBody>
          <a:bodyPr lIns="91440" tIns="0" rIns="91440" bIns="0" anchor="ctr">
            <a:noAutofit/>
          </a:bodyP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5" name="Sixth Resp #">
            <a:extLst>
              <a:ext uri="{FF2B5EF4-FFF2-40B4-BE49-F238E27FC236}">
                <a16:creationId xmlns:a16="http://schemas.microsoft.com/office/drawing/2014/main" id="{4075988B-8657-4CA4-A4CB-EAEA7B298681}"/>
              </a:ext>
            </a:extLst>
          </p:cNvPr>
          <p:cNvSpPr>
            <a:spLocks noGrp="1"/>
          </p:cNvSpPr>
          <p:nvPr>
            <p:ph type="body" idx="15" hasCustomPrompt="1"/>
          </p:nvPr>
        </p:nvSpPr>
        <p:spPr>
          <a:xfrm>
            <a:off x="1" y="5711539"/>
            <a:ext cx="888136" cy="640080"/>
          </a:xfrm>
          <a:noFill/>
          <a:ln>
            <a:noFill/>
          </a:ln>
        </p:spPr>
        <p:txBody>
          <a:bodyPr lIns="0" tIns="0" rIns="0" bIns="0" anchor="ctr">
            <a:noAutofit/>
          </a:bodyPr>
          <a:lstStyle>
            <a:lvl1pPr marL="0" indent="0" algn="ctr">
              <a:lnSpc>
                <a:spcPct val="100000"/>
              </a:lnSpc>
              <a:spcAft>
                <a:spcPts val="0"/>
              </a:spcAft>
              <a:buNone/>
              <a:defRPr sz="2000" b="1">
                <a:solidFill>
                  <a:schemeClr val="bg1"/>
                </a:solidFill>
                <a:latin typeface="+mn-lt"/>
              </a:defRPr>
            </a:lvl1pPr>
          </a:lstStyle>
          <a:p>
            <a:pPr lvl="0"/>
            <a:r>
              <a:rPr lang="en-US" dirty="0"/>
              <a:t>#</a:t>
            </a:r>
          </a:p>
        </p:txBody>
      </p:sp>
      <p:sp>
        <p:nvSpPr>
          <p:cNvPr id="16" name="Sixth Resp Text">
            <a:extLst>
              <a:ext uri="{FF2B5EF4-FFF2-40B4-BE49-F238E27FC236}">
                <a16:creationId xmlns:a16="http://schemas.microsoft.com/office/drawing/2014/main" id="{327445DD-9D42-491C-969B-C7919BE2E3F0}"/>
              </a:ext>
            </a:extLst>
          </p:cNvPr>
          <p:cNvSpPr>
            <a:spLocks noGrp="1"/>
          </p:cNvSpPr>
          <p:nvPr>
            <p:ph type="body" idx="16" hasCustomPrompt="1"/>
          </p:nvPr>
        </p:nvSpPr>
        <p:spPr>
          <a:xfrm>
            <a:off x="907950" y="5711539"/>
            <a:ext cx="11233250" cy="640080"/>
          </a:xfrm>
          <a:noFill/>
          <a:ln>
            <a:noFill/>
          </a:ln>
        </p:spPr>
        <p:txBody>
          <a:bodyPr lIns="91440" tIns="0" rIns="91440" bIns="0" anchor="ctr">
            <a:noAutofit/>
          </a:bodyP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pic>
        <p:nvPicPr>
          <p:cNvPr id="20" name="Copyright1">
            <a:extLst>
              <a:ext uri="{FF2B5EF4-FFF2-40B4-BE49-F238E27FC236}">
                <a16:creationId xmlns:a16="http://schemas.microsoft.com/office/drawing/2014/main" id="{2B452CCE-D69C-498E-9B48-C533DB88BC99}"/>
              </a:ext>
              <a:ext uri="{C183D7F6-B498-43B3-948B-1728B52AA6E4}">
                <adec:decorative xmlns:adec="http://schemas.microsoft.com/office/drawing/2017/decorative" val="1"/>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3799983" y="6446520"/>
            <a:ext cx="4610100" cy="311150"/>
          </a:xfrm>
          <a:prstGeom prst="rect">
            <a:avLst/>
          </a:prstGeom>
        </p:spPr>
      </p:pic>
    </p:spTree>
    <p:custDataLst>
      <p:tags r:id="rId1"/>
    </p:custDataLst>
    <p:extLst>
      <p:ext uri="{BB962C8B-B14F-4D97-AF65-F5344CB8AC3E}">
        <p14:creationId xmlns:p14="http://schemas.microsoft.com/office/powerpoint/2010/main" val="14271635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KC-Horz-Option 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4CAF8C10-F4D8-45A7-8490-441C53244D17}"/>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17" name="Title">
            <a:extLst>
              <a:ext uri="{FF2B5EF4-FFF2-40B4-BE49-F238E27FC236}">
                <a16:creationId xmlns:a16="http://schemas.microsoft.com/office/drawing/2014/main" id="{1A8961C4-E232-4CFC-9419-572E417488B7}"/>
              </a:ext>
            </a:extLst>
          </p:cNvPr>
          <p:cNvSpPr>
            <a:spLocks noGrp="1"/>
          </p:cNvSpPr>
          <p:nvPr>
            <p:ph type="title" idx="1" hasCustomPrompt="1"/>
          </p:nvPr>
        </p:nvSpPr>
        <p:spPr>
          <a:xfrm>
            <a:off x="179238" y="179881"/>
            <a:ext cx="11825947" cy="498849"/>
          </a:xfrm>
        </p:spPr>
        <p:txBody>
          <a:bodyPr/>
          <a:lstStyle>
            <a:lvl1pPr>
              <a:defRPr>
                <a:solidFill>
                  <a:srgbClr val="232F3E"/>
                </a:solidFill>
                <a:latin typeface="Amazon Ember Display Heavy"/>
              </a:defRPr>
            </a:lvl1pPr>
          </a:lstStyle>
          <a:p>
            <a:r>
              <a:rPr lang="en-US" dirty="0"/>
              <a:t>Question and Responses – Option 2</a:t>
            </a:r>
          </a:p>
        </p:txBody>
      </p:sp>
      <p:sp>
        <p:nvSpPr>
          <p:cNvPr id="2" name="Question">
            <a:extLst>
              <a:ext uri="{FF2B5EF4-FFF2-40B4-BE49-F238E27FC236}">
                <a16:creationId xmlns:a16="http://schemas.microsoft.com/office/drawing/2014/main" id="{B4965E6E-0F4A-477A-B4B0-DF739088DCEC}"/>
              </a:ext>
            </a:extLst>
          </p:cNvPr>
          <p:cNvSpPr>
            <a:spLocks noGrp="1"/>
          </p:cNvSpPr>
          <p:nvPr>
            <p:ph type="body" idx="2" hasCustomPrompt="1"/>
          </p:nvPr>
        </p:nvSpPr>
        <p:spPr>
          <a:xfrm>
            <a:off x="179239" y="697780"/>
            <a:ext cx="11825948" cy="1328883"/>
          </a:xfrm>
          <a:noFill/>
        </p:spPr>
        <p:txBody>
          <a:bodyPr lIns="91440" tIns="0" rIns="91440" bIns="0">
            <a:normAutofit/>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000">
                <a:solidFill>
                  <a:srgbClr val="232F3E"/>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 4 responses can only have 1 correct response; 5 responses must have 2 correct responses; 6 responses must have 3 correct responses.</a:t>
            </a:r>
          </a:p>
        </p:txBody>
      </p:sp>
      <p:sp>
        <p:nvSpPr>
          <p:cNvPr id="11" name="Choice Header">
            <a:extLst>
              <a:ext uri="{FF2B5EF4-FFF2-40B4-BE49-F238E27FC236}">
                <a16:creationId xmlns:a16="http://schemas.microsoft.com/office/drawing/2014/main" id="{819C768D-12EC-41EC-9F85-ED13A7CA6D52}"/>
              </a:ext>
            </a:extLst>
          </p:cNvPr>
          <p:cNvSpPr>
            <a:spLocks noGrp="1"/>
          </p:cNvSpPr>
          <p:nvPr>
            <p:ph type="body" idx="11" hasCustomPrompt="1"/>
          </p:nvPr>
        </p:nvSpPr>
        <p:spPr>
          <a:xfrm>
            <a:off x="0" y="2026663"/>
            <a:ext cx="887413" cy="317500"/>
          </a:xfrm>
          <a:noFill/>
          <a:ln>
            <a:noFill/>
          </a:ln>
        </p:spPr>
        <p:txBody>
          <a:bodyPr lIns="0" rIns="0">
            <a:noAutofit/>
          </a:bodyPr>
          <a:lstStyle>
            <a:lvl1pPr marL="0" indent="0" algn="ctr">
              <a:lnSpc>
                <a:spcPct val="100000"/>
              </a:lnSpc>
              <a:spcAft>
                <a:spcPts val="0"/>
              </a:spcAft>
              <a:buNone/>
              <a:defRPr sz="1800">
                <a:solidFill>
                  <a:schemeClr val="bg1"/>
                </a:solidFill>
              </a:defRPr>
            </a:lvl1pPr>
          </a:lstStyle>
          <a:p>
            <a:pPr lvl="0"/>
            <a:r>
              <a:rPr lang="en-US" dirty="0"/>
              <a:t>Type: Choice</a:t>
            </a:r>
          </a:p>
        </p:txBody>
      </p:sp>
      <p:sp>
        <p:nvSpPr>
          <p:cNvPr id="12" name="Response Header">
            <a:extLst>
              <a:ext uri="{FF2B5EF4-FFF2-40B4-BE49-F238E27FC236}">
                <a16:creationId xmlns:a16="http://schemas.microsoft.com/office/drawing/2014/main" id="{AFAAB670-BBCA-4429-9F6C-C9ABD61E6B0C}"/>
              </a:ext>
            </a:extLst>
          </p:cNvPr>
          <p:cNvSpPr>
            <a:spLocks noGrp="1"/>
          </p:cNvSpPr>
          <p:nvPr>
            <p:ph type="body" idx="12" hasCustomPrompt="1"/>
          </p:nvPr>
        </p:nvSpPr>
        <p:spPr>
          <a:xfrm>
            <a:off x="907950" y="2026663"/>
            <a:ext cx="10757678" cy="317500"/>
          </a:xfrm>
          <a:noFill/>
          <a:ln>
            <a:noFill/>
          </a:ln>
        </p:spPr>
        <p:txBody>
          <a:bodyPr lIns="91440" rIns="0">
            <a:noAutofit/>
          </a:bodyPr>
          <a:lstStyle>
            <a:lvl1pPr marL="0" indent="0" algn="l">
              <a:lnSpc>
                <a:spcPct val="100000"/>
              </a:lnSpc>
              <a:spcAft>
                <a:spcPts val="0"/>
              </a:spcAft>
              <a:buNone/>
              <a:defRPr sz="1800">
                <a:solidFill>
                  <a:schemeClr val="bg1"/>
                </a:solidFill>
              </a:defRPr>
            </a:lvl1pPr>
          </a:lstStyle>
          <a:p>
            <a:pPr lvl="0"/>
            <a:r>
              <a:rPr lang="en-US" dirty="0"/>
              <a:t>Type: Response</a:t>
            </a:r>
          </a:p>
        </p:txBody>
      </p:sp>
      <p:sp>
        <p:nvSpPr>
          <p:cNvPr id="3" name="First Resp #">
            <a:extLst>
              <a:ext uri="{FF2B5EF4-FFF2-40B4-BE49-F238E27FC236}">
                <a16:creationId xmlns:a16="http://schemas.microsoft.com/office/drawing/2014/main" id="{B4EC449C-918E-4AF9-9E90-0E8D47CF3DD9}"/>
              </a:ext>
            </a:extLst>
          </p:cNvPr>
          <p:cNvSpPr>
            <a:spLocks noGrp="1"/>
          </p:cNvSpPr>
          <p:nvPr>
            <p:ph type="body" idx="3" hasCustomPrompt="1"/>
          </p:nvPr>
        </p:nvSpPr>
        <p:spPr>
          <a:xfrm>
            <a:off x="1" y="2344127"/>
            <a:ext cx="888136" cy="640080"/>
          </a:xfrm>
          <a:noFill/>
          <a:ln>
            <a:noFill/>
          </a:ln>
        </p:spPr>
        <p:txBody>
          <a:bodyPr lIns="0" tIns="0" rIns="0" bIns="0" anchor="ctr">
            <a:noAutofit/>
          </a:bodyPr>
          <a:lstStyle>
            <a:lvl1pPr marL="0" indent="0" algn="ctr">
              <a:lnSpc>
                <a:spcPct val="100000"/>
              </a:lnSpc>
              <a:spcBef>
                <a:spcPts val="0"/>
              </a:spcBef>
              <a:spcAft>
                <a:spcPts val="0"/>
              </a:spcAft>
              <a:buNone/>
              <a:defRPr sz="2000">
                <a:solidFill>
                  <a:schemeClr val="bg1"/>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4" name="First Resp Text">
            <a:extLst>
              <a:ext uri="{FF2B5EF4-FFF2-40B4-BE49-F238E27FC236}">
                <a16:creationId xmlns:a16="http://schemas.microsoft.com/office/drawing/2014/main" id="{35CD1FAE-5D7E-4F04-B017-89D4732E2444}"/>
              </a:ext>
            </a:extLst>
          </p:cNvPr>
          <p:cNvSpPr>
            <a:spLocks noGrp="1"/>
          </p:cNvSpPr>
          <p:nvPr>
            <p:ph type="body" idx="4" hasCustomPrompt="1"/>
          </p:nvPr>
        </p:nvSpPr>
        <p:spPr>
          <a:xfrm>
            <a:off x="907950" y="2344127"/>
            <a:ext cx="11233250" cy="640080"/>
          </a:xfrm>
          <a:noFill/>
          <a:ln>
            <a:noFill/>
          </a:ln>
        </p:spPr>
        <p:txBody>
          <a:bodyPr lIns="91440" tIns="0" rIns="91440" bIns="0" anchor="ctr">
            <a:noAutofit/>
          </a:bodyP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5" name="Second Resp #">
            <a:extLst>
              <a:ext uri="{FF2B5EF4-FFF2-40B4-BE49-F238E27FC236}">
                <a16:creationId xmlns:a16="http://schemas.microsoft.com/office/drawing/2014/main" id="{05FFB414-A546-4A6C-B7E8-B6D9C7AC88C9}"/>
              </a:ext>
            </a:extLst>
          </p:cNvPr>
          <p:cNvSpPr>
            <a:spLocks noGrp="1"/>
          </p:cNvSpPr>
          <p:nvPr>
            <p:ph type="body" idx="5" hasCustomPrompt="1"/>
          </p:nvPr>
        </p:nvSpPr>
        <p:spPr>
          <a:xfrm>
            <a:off x="1" y="3017609"/>
            <a:ext cx="888136" cy="640080"/>
          </a:xfrm>
          <a:noFill/>
          <a:ln>
            <a:noFill/>
          </a:ln>
        </p:spPr>
        <p:txBody>
          <a:bodyPr lIns="0" tIns="0" rIns="0" bIns="0" anchor="ctr">
            <a:noAutofit/>
          </a:bodyPr>
          <a:lstStyle>
            <a:lvl1pPr marL="0" indent="0" algn="ctr">
              <a:lnSpc>
                <a:spcPct val="100000"/>
              </a:lnSpc>
              <a:spcBef>
                <a:spcPts val="0"/>
              </a:spcBef>
              <a:spcAft>
                <a:spcPts val="0"/>
              </a:spcAft>
              <a:buNone/>
              <a:defRPr sz="2000">
                <a:solidFill>
                  <a:schemeClr val="bg1"/>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6" name="Second Resp Text">
            <a:extLst>
              <a:ext uri="{FF2B5EF4-FFF2-40B4-BE49-F238E27FC236}">
                <a16:creationId xmlns:a16="http://schemas.microsoft.com/office/drawing/2014/main" id="{840EA72F-053D-43C4-A0AA-4F71D345F1E1}"/>
              </a:ext>
            </a:extLst>
          </p:cNvPr>
          <p:cNvSpPr>
            <a:spLocks noGrp="1"/>
          </p:cNvSpPr>
          <p:nvPr>
            <p:ph type="body" idx="6" hasCustomPrompt="1"/>
          </p:nvPr>
        </p:nvSpPr>
        <p:spPr>
          <a:xfrm>
            <a:off x="907950" y="3017609"/>
            <a:ext cx="11233250" cy="640080"/>
          </a:xfrm>
          <a:noFill/>
          <a:ln>
            <a:noFill/>
          </a:ln>
        </p:spPr>
        <p:txBody>
          <a:bodyPr lIns="91440" tIns="0" rIns="91440" bIns="0" anchor="ctr">
            <a:noAutofit/>
          </a:bodyP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7" name="Third Resp #">
            <a:extLst>
              <a:ext uri="{FF2B5EF4-FFF2-40B4-BE49-F238E27FC236}">
                <a16:creationId xmlns:a16="http://schemas.microsoft.com/office/drawing/2014/main" id="{F00955FE-A162-474C-BFF8-0AB0FBF10130}"/>
              </a:ext>
            </a:extLst>
          </p:cNvPr>
          <p:cNvSpPr>
            <a:spLocks noGrp="1"/>
          </p:cNvSpPr>
          <p:nvPr>
            <p:ph type="body" idx="7" hasCustomPrompt="1"/>
          </p:nvPr>
        </p:nvSpPr>
        <p:spPr>
          <a:xfrm>
            <a:off x="1" y="3691091"/>
            <a:ext cx="888136" cy="640080"/>
          </a:xfrm>
          <a:noFill/>
          <a:ln>
            <a:noFill/>
          </a:ln>
        </p:spPr>
        <p:txBody>
          <a:bodyPr lIns="0" tIns="0" rIns="0" bIns="0" anchor="ctr">
            <a:noAutofit/>
          </a:bodyPr>
          <a:lstStyle>
            <a:lvl1pPr marL="0" indent="0" algn="ctr">
              <a:lnSpc>
                <a:spcPct val="100000"/>
              </a:lnSpc>
              <a:spcBef>
                <a:spcPts val="0"/>
              </a:spcBef>
              <a:spcAft>
                <a:spcPts val="0"/>
              </a:spcAft>
              <a:buNone/>
              <a:defRPr sz="2000">
                <a:solidFill>
                  <a:schemeClr val="bg1"/>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8" name="Third Resp Text">
            <a:extLst>
              <a:ext uri="{FF2B5EF4-FFF2-40B4-BE49-F238E27FC236}">
                <a16:creationId xmlns:a16="http://schemas.microsoft.com/office/drawing/2014/main" id="{55974934-D7D0-4C4C-B76C-558C1028590E}"/>
              </a:ext>
            </a:extLst>
          </p:cNvPr>
          <p:cNvSpPr>
            <a:spLocks noGrp="1"/>
          </p:cNvSpPr>
          <p:nvPr>
            <p:ph type="body" idx="8" hasCustomPrompt="1"/>
          </p:nvPr>
        </p:nvSpPr>
        <p:spPr>
          <a:xfrm>
            <a:off x="907950" y="3691091"/>
            <a:ext cx="11233250" cy="640080"/>
          </a:xfrm>
          <a:noFill/>
          <a:ln>
            <a:noFill/>
          </a:ln>
        </p:spPr>
        <p:txBody>
          <a:bodyPr lIns="91440" tIns="0" rIns="91440" bIns="0" anchor="ctr">
            <a:noAutofit/>
          </a:bodyP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9" name="Fourth Resp #">
            <a:extLst>
              <a:ext uri="{FF2B5EF4-FFF2-40B4-BE49-F238E27FC236}">
                <a16:creationId xmlns:a16="http://schemas.microsoft.com/office/drawing/2014/main" id="{9A682F4A-836A-42BD-B18F-482CDD9FE392}"/>
              </a:ext>
            </a:extLst>
          </p:cNvPr>
          <p:cNvSpPr>
            <a:spLocks noGrp="1"/>
          </p:cNvSpPr>
          <p:nvPr>
            <p:ph type="body" idx="9" hasCustomPrompt="1"/>
          </p:nvPr>
        </p:nvSpPr>
        <p:spPr>
          <a:xfrm>
            <a:off x="1" y="4364573"/>
            <a:ext cx="888136" cy="640080"/>
          </a:xfrm>
          <a:noFill/>
          <a:ln>
            <a:noFill/>
          </a:ln>
        </p:spPr>
        <p:txBody>
          <a:bodyPr lIns="0" tIns="0" rIns="0" bIns="0" anchor="ctr">
            <a:noAutofit/>
          </a:bodyPr>
          <a:lstStyle>
            <a:lvl1pPr marL="0" indent="0" algn="ctr">
              <a:lnSpc>
                <a:spcPct val="100000"/>
              </a:lnSpc>
              <a:spcBef>
                <a:spcPts val="0"/>
              </a:spcBef>
              <a:spcAft>
                <a:spcPts val="0"/>
              </a:spcAft>
              <a:buNone/>
              <a:defRPr sz="2000">
                <a:solidFill>
                  <a:schemeClr val="bg1"/>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10" name="Fourth Resp Text">
            <a:extLst>
              <a:ext uri="{FF2B5EF4-FFF2-40B4-BE49-F238E27FC236}">
                <a16:creationId xmlns:a16="http://schemas.microsoft.com/office/drawing/2014/main" id="{2A075B8F-DFA0-46B1-A70C-B12937892D4B}"/>
              </a:ext>
            </a:extLst>
          </p:cNvPr>
          <p:cNvSpPr>
            <a:spLocks noGrp="1"/>
          </p:cNvSpPr>
          <p:nvPr>
            <p:ph type="body" idx="10" hasCustomPrompt="1"/>
          </p:nvPr>
        </p:nvSpPr>
        <p:spPr>
          <a:xfrm>
            <a:off x="907950" y="4364573"/>
            <a:ext cx="11233250" cy="640080"/>
          </a:xfrm>
          <a:noFill/>
          <a:ln>
            <a:noFill/>
          </a:ln>
        </p:spPr>
        <p:txBody>
          <a:bodyPr lIns="91440" tIns="0" rIns="91440" bIns="0" anchor="ctr">
            <a:noAutofit/>
          </a:bodyP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3" name="Fifth Resp #">
            <a:extLst>
              <a:ext uri="{FF2B5EF4-FFF2-40B4-BE49-F238E27FC236}">
                <a16:creationId xmlns:a16="http://schemas.microsoft.com/office/drawing/2014/main" id="{B3A4AC8A-DBAB-477E-8F79-6EFB6340CE48}"/>
              </a:ext>
            </a:extLst>
          </p:cNvPr>
          <p:cNvSpPr>
            <a:spLocks noGrp="1"/>
          </p:cNvSpPr>
          <p:nvPr>
            <p:ph type="body" idx="13" hasCustomPrompt="1"/>
          </p:nvPr>
        </p:nvSpPr>
        <p:spPr>
          <a:xfrm>
            <a:off x="1" y="5038055"/>
            <a:ext cx="888136" cy="640080"/>
          </a:xfrm>
          <a:noFill/>
          <a:ln>
            <a:noFill/>
          </a:ln>
        </p:spPr>
        <p:txBody>
          <a:bodyPr lIns="0" tIns="0" rIns="0" bIns="0" anchor="ctr">
            <a:noAutofit/>
          </a:bodyPr>
          <a:lstStyle>
            <a:lvl1pPr marL="0" indent="0" algn="ctr">
              <a:lnSpc>
                <a:spcPct val="100000"/>
              </a:lnSpc>
              <a:spcBef>
                <a:spcPts val="0"/>
              </a:spcBef>
              <a:spcAft>
                <a:spcPts val="0"/>
              </a:spcAft>
              <a:buNone/>
              <a:defRPr sz="2000">
                <a:solidFill>
                  <a:schemeClr val="bg1"/>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14" name="Fifth Resp Text">
            <a:extLst>
              <a:ext uri="{FF2B5EF4-FFF2-40B4-BE49-F238E27FC236}">
                <a16:creationId xmlns:a16="http://schemas.microsoft.com/office/drawing/2014/main" id="{0B4A450D-E822-44AA-8298-11D531D74483}"/>
              </a:ext>
            </a:extLst>
          </p:cNvPr>
          <p:cNvSpPr>
            <a:spLocks noGrp="1"/>
          </p:cNvSpPr>
          <p:nvPr>
            <p:ph type="body" idx="14" hasCustomPrompt="1"/>
          </p:nvPr>
        </p:nvSpPr>
        <p:spPr>
          <a:xfrm>
            <a:off x="907950" y="5038055"/>
            <a:ext cx="11233250" cy="640080"/>
          </a:xfrm>
          <a:noFill/>
          <a:ln>
            <a:noFill/>
          </a:ln>
        </p:spPr>
        <p:txBody>
          <a:bodyPr lIns="91440" tIns="0" rIns="91440" bIns="0" anchor="ctr">
            <a:noAutofit/>
          </a:bodyP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5" name="Sixth Resp #">
            <a:extLst>
              <a:ext uri="{FF2B5EF4-FFF2-40B4-BE49-F238E27FC236}">
                <a16:creationId xmlns:a16="http://schemas.microsoft.com/office/drawing/2014/main" id="{4075988B-8657-4CA4-A4CB-EAEA7B298681}"/>
              </a:ext>
            </a:extLst>
          </p:cNvPr>
          <p:cNvSpPr>
            <a:spLocks noGrp="1"/>
          </p:cNvSpPr>
          <p:nvPr>
            <p:ph type="body" idx="15" hasCustomPrompt="1"/>
          </p:nvPr>
        </p:nvSpPr>
        <p:spPr>
          <a:xfrm>
            <a:off x="1" y="5711539"/>
            <a:ext cx="888136" cy="640080"/>
          </a:xfrm>
          <a:noFill/>
          <a:ln>
            <a:noFill/>
          </a:ln>
        </p:spPr>
        <p:txBody>
          <a:bodyPr lIns="0" tIns="0" rIns="0" bIns="0" anchor="ctr">
            <a:noAutofit/>
          </a:bodyPr>
          <a:lstStyle>
            <a:lvl1pPr marL="0" indent="0" algn="ctr">
              <a:lnSpc>
                <a:spcPct val="100000"/>
              </a:lnSpc>
              <a:spcBef>
                <a:spcPts val="0"/>
              </a:spcBef>
              <a:spcAft>
                <a:spcPts val="0"/>
              </a:spcAft>
              <a:buNone/>
              <a:defRPr sz="2000">
                <a:solidFill>
                  <a:schemeClr val="bg1"/>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16" name="Sixth Resp Text">
            <a:extLst>
              <a:ext uri="{FF2B5EF4-FFF2-40B4-BE49-F238E27FC236}">
                <a16:creationId xmlns:a16="http://schemas.microsoft.com/office/drawing/2014/main" id="{327445DD-9D42-491C-969B-C7919BE2E3F0}"/>
              </a:ext>
            </a:extLst>
          </p:cNvPr>
          <p:cNvSpPr>
            <a:spLocks noGrp="1"/>
          </p:cNvSpPr>
          <p:nvPr>
            <p:ph type="body" idx="16" hasCustomPrompt="1"/>
          </p:nvPr>
        </p:nvSpPr>
        <p:spPr>
          <a:xfrm>
            <a:off x="907950" y="5711539"/>
            <a:ext cx="11233250" cy="640080"/>
          </a:xfrm>
          <a:noFill/>
          <a:ln>
            <a:noFill/>
          </a:ln>
        </p:spPr>
        <p:txBody>
          <a:bodyPr lIns="91440" tIns="0" rIns="91440" bIns="0" anchor="ctr">
            <a:noAutofit/>
          </a:bodyP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Tree>
    <p:custDataLst>
      <p:tags r:id="rId1"/>
    </p:custDataLst>
    <p:extLst>
      <p:ext uri="{BB962C8B-B14F-4D97-AF65-F5344CB8AC3E}">
        <p14:creationId xmlns:p14="http://schemas.microsoft.com/office/powerpoint/2010/main" val="27572385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reserve="1">
  <p:cSld name="KC-Horizontal-Answe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4" name="Title">
            <a:extLst>
              <a:ext uri="{FF2B5EF4-FFF2-40B4-BE49-F238E27FC236}">
                <a16:creationId xmlns:a16="http://schemas.microsoft.com/office/drawing/2014/main" id="{1A8961C4-E232-4CFC-9419-572E417488B7}"/>
              </a:ext>
            </a:extLst>
          </p:cNvPr>
          <p:cNvSpPr>
            <a:spLocks noGrp="1"/>
          </p:cNvSpPr>
          <p:nvPr>
            <p:ph type="title" idx="1" hasCustomPrompt="1"/>
          </p:nvPr>
        </p:nvSpPr>
        <p:spPr>
          <a:xfrm>
            <a:off x="179239" y="179881"/>
            <a:ext cx="11771597" cy="498849"/>
          </a:xfrm>
        </p:spPr>
        <p:txBody>
          <a:bodyPr/>
          <a:lstStyle>
            <a:lvl1pPr>
              <a:defRPr>
                <a:solidFill>
                  <a:schemeClr val="bg1"/>
                </a:solidFill>
                <a:latin typeface="Amazon Ember Display Heavy"/>
              </a:defRPr>
            </a:lvl1pPr>
          </a:lstStyle>
          <a:p>
            <a:r>
              <a:rPr lang="en-US" dirty="0"/>
              <a:t>Answer and explanation</a:t>
            </a:r>
          </a:p>
        </p:txBody>
      </p:sp>
      <p:sp>
        <p:nvSpPr>
          <p:cNvPr id="2" name="Question">
            <a:extLst>
              <a:ext uri="{FF2B5EF4-FFF2-40B4-BE49-F238E27FC236}">
                <a16:creationId xmlns:a16="http://schemas.microsoft.com/office/drawing/2014/main" id="{B4965E6E-0F4A-477A-B4B0-DF739088DCEC}"/>
              </a:ext>
            </a:extLst>
          </p:cNvPr>
          <p:cNvSpPr>
            <a:spLocks noGrp="1"/>
          </p:cNvSpPr>
          <p:nvPr>
            <p:ph type="body" idx="2" hasCustomPrompt="1"/>
          </p:nvPr>
        </p:nvSpPr>
        <p:spPr>
          <a:xfrm>
            <a:off x="179239" y="697780"/>
            <a:ext cx="11771597" cy="1405081"/>
          </a:xfrm>
          <a:noFill/>
        </p:spPr>
        <p:txBody>
          <a:bodyPr lIns="91440" tIns="0" rIns="91440" bIns="0">
            <a:normAutofit/>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000">
                <a:solidFill>
                  <a:schemeClr val="bg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 4 responses can only have 1 correct response; 5 responses must have 2 correct responses; 6 responses must have 3 correct responses.</a:t>
            </a:r>
          </a:p>
        </p:txBody>
      </p:sp>
      <p:sp>
        <p:nvSpPr>
          <p:cNvPr id="12" name="Answer Header">
            <a:extLst>
              <a:ext uri="{FF2B5EF4-FFF2-40B4-BE49-F238E27FC236}">
                <a16:creationId xmlns:a16="http://schemas.microsoft.com/office/drawing/2014/main" id="{4CF18732-63A0-43A6-B5E9-C4F74190ED76}"/>
              </a:ext>
            </a:extLst>
          </p:cNvPr>
          <p:cNvSpPr>
            <a:spLocks noGrp="1"/>
          </p:cNvSpPr>
          <p:nvPr>
            <p:ph type="body" idx="12" hasCustomPrompt="1"/>
          </p:nvPr>
        </p:nvSpPr>
        <p:spPr>
          <a:xfrm>
            <a:off x="0" y="2043300"/>
            <a:ext cx="12192000" cy="312702"/>
          </a:xfrm>
          <a:noFill/>
          <a:ln>
            <a:noFill/>
          </a:ln>
        </p:spPr>
        <p:txBody>
          <a:bodyPr lIns="91440">
            <a:noAutofit/>
          </a:bodyPr>
          <a:lstStyle>
            <a:lvl1pPr marL="0" indent="0">
              <a:lnSpc>
                <a:spcPct val="100000"/>
              </a:lnSpc>
              <a:spcAft>
                <a:spcPts val="0"/>
              </a:spcAft>
              <a:buNone/>
              <a:defRPr sz="2000">
                <a:solidFill>
                  <a:schemeClr val="bg1"/>
                </a:solidFill>
              </a:defRPr>
            </a:lvl1pPr>
          </a:lstStyle>
          <a:p>
            <a:pPr lvl="0"/>
            <a:r>
              <a:rPr lang="en-US" dirty="0"/>
              <a:t>Type: The correct response is</a:t>
            </a:r>
          </a:p>
        </p:txBody>
      </p:sp>
      <p:sp>
        <p:nvSpPr>
          <p:cNvPr id="3" name="Answer Text">
            <a:extLst>
              <a:ext uri="{FF2B5EF4-FFF2-40B4-BE49-F238E27FC236}">
                <a16:creationId xmlns:a16="http://schemas.microsoft.com/office/drawing/2014/main" id="{35CD1FAE-5D7E-4F04-B017-89D4732E2444}"/>
              </a:ext>
            </a:extLst>
          </p:cNvPr>
          <p:cNvSpPr>
            <a:spLocks noGrp="1"/>
          </p:cNvSpPr>
          <p:nvPr>
            <p:ph type="body" idx="3" hasCustomPrompt="1"/>
          </p:nvPr>
        </p:nvSpPr>
        <p:spPr>
          <a:xfrm>
            <a:off x="907950" y="2356002"/>
            <a:ext cx="11245989" cy="4007816"/>
          </a:xfrm>
          <a:noFill/>
          <a:ln>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a description of the correct and incorrect responses.</a:t>
            </a:r>
          </a:p>
        </p:txBody>
      </p:sp>
      <p:pic>
        <p:nvPicPr>
          <p:cNvPr id="7" name="Copyright1">
            <a:extLst>
              <a:ext uri="{FF2B5EF4-FFF2-40B4-BE49-F238E27FC236}">
                <a16:creationId xmlns:a16="http://schemas.microsoft.com/office/drawing/2014/main" id="{2E0A46E6-23DB-43F3-BD7E-C4579838F24C}"/>
              </a:ext>
              <a:ext uri="{C183D7F6-B498-43B3-948B-1728B52AA6E4}">
                <adec:decorative xmlns:adec="http://schemas.microsoft.com/office/drawing/2017/decorative" val="1"/>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3799983" y="6446520"/>
            <a:ext cx="4610100" cy="311150"/>
          </a:xfrm>
          <a:prstGeom prst="rect">
            <a:avLst/>
          </a:prstGeom>
        </p:spPr>
      </p:pic>
    </p:spTree>
    <p:custDataLst>
      <p:tags r:id="rId1"/>
    </p:custDataLst>
    <p:extLst>
      <p:ext uri="{BB962C8B-B14F-4D97-AF65-F5344CB8AC3E}">
        <p14:creationId xmlns:p14="http://schemas.microsoft.com/office/powerpoint/2010/main" val="13429311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 preserve="1">
  <p:cSld name="KC-Horz-Ans-Option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ED596AB2-A27E-4CAB-B6E0-353909D02FB1}"/>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4" name="Title">
            <a:extLst>
              <a:ext uri="{FF2B5EF4-FFF2-40B4-BE49-F238E27FC236}">
                <a16:creationId xmlns:a16="http://schemas.microsoft.com/office/drawing/2014/main" id="{1A8961C4-E232-4CFC-9419-572E417488B7}"/>
              </a:ext>
            </a:extLst>
          </p:cNvPr>
          <p:cNvSpPr>
            <a:spLocks noGrp="1"/>
          </p:cNvSpPr>
          <p:nvPr>
            <p:ph type="title" idx="1" hasCustomPrompt="1"/>
          </p:nvPr>
        </p:nvSpPr>
        <p:spPr>
          <a:xfrm>
            <a:off x="179239" y="179881"/>
            <a:ext cx="11771597" cy="498849"/>
          </a:xfrm>
        </p:spPr>
        <p:txBody>
          <a:bodyPr/>
          <a:lstStyle>
            <a:lvl1pPr>
              <a:defRPr>
                <a:solidFill>
                  <a:srgbClr val="232F3E"/>
                </a:solidFill>
                <a:latin typeface="Amazon Ember Display Heavy"/>
              </a:defRPr>
            </a:lvl1pPr>
          </a:lstStyle>
          <a:p>
            <a:r>
              <a:rPr lang="en-US" dirty="0"/>
              <a:t>Answer and explanation – Option 1 </a:t>
            </a:r>
          </a:p>
        </p:txBody>
      </p:sp>
      <p:sp>
        <p:nvSpPr>
          <p:cNvPr id="2" name="Question">
            <a:extLst>
              <a:ext uri="{FF2B5EF4-FFF2-40B4-BE49-F238E27FC236}">
                <a16:creationId xmlns:a16="http://schemas.microsoft.com/office/drawing/2014/main" id="{B4965E6E-0F4A-477A-B4B0-DF739088DCEC}"/>
              </a:ext>
            </a:extLst>
          </p:cNvPr>
          <p:cNvSpPr>
            <a:spLocks noGrp="1"/>
          </p:cNvSpPr>
          <p:nvPr>
            <p:ph type="body" idx="2" hasCustomPrompt="1"/>
          </p:nvPr>
        </p:nvSpPr>
        <p:spPr>
          <a:xfrm>
            <a:off x="179239" y="697781"/>
            <a:ext cx="11771597" cy="1345520"/>
          </a:xfrm>
          <a:noFill/>
        </p:spPr>
        <p:txBody>
          <a:bodyPr lIns="91440" tIns="0" rIns="91440" bIns="0">
            <a:normAutofit/>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000">
                <a:solidFill>
                  <a:srgbClr val="232F3E"/>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again – 4 responses can only have 1 correct response; 5 responses must have 2 correct responses; 6 responses must have 3 correct responses.</a:t>
            </a:r>
          </a:p>
        </p:txBody>
      </p:sp>
      <p:sp>
        <p:nvSpPr>
          <p:cNvPr id="12" name="Answer Header">
            <a:extLst>
              <a:ext uri="{FF2B5EF4-FFF2-40B4-BE49-F238E27FC236}">
                <a16:creationId xmlns:a16="http://schemas.microsoft.com/office/drawing/2014/main" id="{4CF18732-63A0-43A6-B5E9-C4F74190ED76}"/>
              </a:ext>
            </a:extLst>
          </p:cNvPr>
          <p:cNvSpPr>
            <a:spLocks noGrp="1"/>
          </p:cNvSpPr>
          <p:nvPr>
            <p:ph type="body" idx="12" hasCustomPrompt="1"/>
          </p:nvPr>
        </p:nvSpPr>
        <p:spPr>
          <a:xfrm>
            <a:off x="0" y="2043300"/>
            <a:ext cx="12192000" cy="312702"/>
          </a:xfrm>
          <a:noFill/>
          <a:ln>
            <a:noFill/>
          </a:ln>
        </p:spPr>
        <p:txBody>
          <a:bodyPr lIns="91440">
            <a:noAutofit/>
          </a:bodyPr>
          <a:lstStyle>
            <a:lvl1pPr marL="0" indent="0">
              <a:lnSpc>
                <a:spcPct val="100000"/>
              </a:lnSpc>
              <a:spcAft>
                <a:spcPts val="0"/>
              </a:spcAft>
              <a:buNone/>
              <a:defRPr sz="2000">
                <a:solidFill>
                  <a:schemeClr val="bg1"/>
                </a:solidFill>
              </a:defRPr>
            </a:lvl1pPr>
          </a:lstStyle>
          <a:p>
            <a:pPr lvl="0"/>
            <a:r>
              <a:rPr lang="en-US" dirty="0"/>
              <a:t>Type: The correct response is</a:t>
            </a:r>
          </a:p>
        </p:txBody>
      </p:sp>
      <p:sp>
        <p:nvSpPr>
          <p:cNvPr id="3" name="Answer Text">
            <a:extLst>
              <a:ext uri="{FF2B5EF4-FFF2-40B4-BE49-F238E27FC236}">
                <a16:creationId xmlns:a16="http://schemas.microsoft.com/office/drawing/2014/main" id="{35CD1FAE-5D7E-4F04-B017-89D4732E2444}"/>
              </a:ext>
            </a:extLst>
          </p:cNvPr>
          <p:cNvSpPr>
            <a:spLocks noGrp="1"/>
          </p:cNvSpPr>
          <p:nvPr>
            <p:ph type="body" idx="3" hasCustomPrompt="1"/>
          </p:nvPr>
        </p:nvSpPr>
        <p:spPr>
          <a:xfrm>
            <a:off x="907950" y="2356002"/>
            <a:ext cx="11245989" cy="4007816"/>
          </a:xfrm>
          <a:noFill/>
          <a:ln>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a description of the correct and incorrect responses.</a:t>
            </a:r>
          </a:p>
        </p:txBody>
      </p:sp>
    </p:spTree>
    <p:custDataLst>
      <p:tags r:id="rId1"/>
    </p:custDataLst>
    <p:extLst>
      <p:ext uri="{BB962C8B-B14F-4D97-AF65-F5344CB8AC3E}">
        <p14:creationId xmlns:p14="http://schemas.microsoft.com/office/powerpoint/2010/main" val="14802348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7DCF8F5D-C71E-4E90-8FF1-79EC1779773B}"/>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9A1AD47A-644D-4968-9CC8-C9014D5497DB}"/>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and vertical text layout (international) </a:t>
            </a:r>
          </a:p>
        </p:txBody>
      </p:sp>
      <p:pic>
        <p:nvPicPr>
          <p:cNvPr id="99" name="Divider">
            <a:extLst>
              <a:ext uri="{FF2B5EF4-FFF2-40B4-BE49-F238E27FC236}">
                <a16:creationId xmlns:a16="http://schemas.microsoft.com/office/drawing/2014/main" id="{4367E5F6-DCA7-4FF7-A05C-EEBE6326C728}"/>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2" name="Content">
            <a:extLst>
              <a:ext uri="{FF2B5EF4-FFF2-40B4-BE49-F238E27FC236}">
                <a16:creationId xmlns:a16="http://schemas.microsoft.com/office/drawing/2014/main" id="{E03519C3-01DC-4A54-BFE9-0527DA2D5160}"/>
              </a:ext>
            </a:extLst>
          </p:cNvPr>
          <p:cNvSpPr>
            <a:spLocks noGrp="1"/>
          </p:cNvSpPr>
          <p:nvPr>
            <p:ph type="body" orient="vert" idx="2" hasCustomPrompt="1"/>
          </p:nvPr>
        </p:nvSpPr>
        <p:spPr>
          <a:xfrm>
            <a:off x="365760" y="1033070"/>
            <a:ext cx="11466576" cy="5389244"/>
          </a:xfrm>
        </p:spPr>
        <p:txBody>
          <a:bodyPr vert="eaVert">
            <a:noAutofit/>
          </a:bodyPr>
          <a:lstStyle>
            <a:lvl1pPr>
              <a:lnSpc>
                <a:spcPct val="100000"/>
              </a:lnSpc>
              <a:spcAft>
                <a:spcPts val="0"/>
              </a:spcAft>
              <a:defRPr sz="2400">
                <a:solidFill>
                  <a:srgbClr val="232F3E"/>
                </a:solidFill>
              </a:defRPr>
            </a:lvl1pPr>
            <a:lvl2pPr marL="457200" indent="-228600">
              <a:lnSpc>
                <a:spcPct val="100000"/>
              </a:lnSpc>
              <a:spcAft>
                <a:spcPts val="0"/>
              </a:spcAft>
              <a:defRPr sz="2000">
                <a:solidFill>
                  <a:srgbClr val="232F3E"/>
                </a:solidFill>
              </a:defRPr>
            </a:lvl2pPr>
            <a:lvl3pPr marL="684213" indent="-228600">
              <a:lnSpc>
                <a:spcPct val="100000"/>
              </a:lnSpc>
              <a:spcAft>
                <a:spcPts val="0"/>
              </a:spcAft>
              <a:defRPr sz="1800">
                <a:solidFill>
                  <a:srgbClr val="232F3E"/>
                </a:solidFill>
              </a:defRPr>
            </a:lvl3pPr>
            <a:lvl4pPr marL="914400" indent="-228600">
              <a:lnSpc>
                <a:spcPct val="100000"/>
              </a:lnSpc>
              <a:spcAft>
                <a:spcPts val="0"/>
              </a:spcAft>
              <a:defRPr sz="1600">
                <a:solidFill>
                  <a:srgbClr val="232F3E"/>
                </a:solidFill>
              </a:defRPr>
            </a:lvl4pPr>
            <a:lvl5pPr marL="1144588" indent="-228600">
              <a:lnSpc>
                <a:spcPct val="100000"/>
              </a:lnSpc>
              <a:spcAft>
                <a:spcPts val="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30697864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 preserve="1">
  <p:cSld name="Vertical Title and Content">
    <p:bg>
      <p:bgPr>
        <a:solidFill>
          <a:schemeClr val="bg1"/>
        </a:solid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62931EA5-40B0-4775-AC8C-735FB207C772}"/>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1FDB7DAC-24E1-411C-8D5F-3A7FDF188C1D}"/>
              </a:ext>
            </a:extLst>
          </p:cNvPr>
          <p:cNvSpPr>
            <a:spLocks noGrp="1"/>
          </p:cNvSpPr>
          <p:nvPr>
            <p:ph type="title" idx="1" hasCustomPrompt="1"/>
          </p:nvPr>
        </p:nvSpPr>
        <p:spPr>
          <a:xfrm rot="5400000">
            <a:off x="8202716" y="2805126"/>
            <a:ext cx="6127095" cy="1132145"/>
          </a:xfrm>
        </p:spPr>
        <p:txBody>
          <a:bodyPr/>
          <a:lstStyle>
            <a:lvl1pPr marL="0" marR="0" indent="0" algn="l" defTabSz="914400" rtl="0" eaLnBrk="1" fontAlgn="auto" latinLnBrk="0" hangingPunct="1">
              <a:spcBef>
                <a:spcPct val="0"/>
              </a:spcBef>
              <a:spcAft>
                <a:spcPts val="0"/>
              </a:spcAft>
              <a:buClrTx/>
              <a:buSzTx/>
              <a:buFontTx/>
              <a:buNone/>
              <a:tabLst/>
              <a:defRPr>
                <a:solidFill>
                  <a:srgbClr val="232F3E"/>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Vertical title and text layout (international) </a:t>
            </a:r>
          </a:p>
        </p:txBody>
      </p:sp>
      <p:pic>
        <p:nvPicPr>
          <p:cNvPr id="99" name="Divider">
            <a:extLst>
              <a:ext uri="{FF2B5EF4-FFF2-40B4-BE49-F238E27FC236}">
                <a16:creationId xmlns:a16="http://schemas.microsoft.com/office/drawing/2014/main" id="{DA666032-E924-4402-8485-DDD5D20112FD}"/>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rot="5400000">
            <a:off x="7636951" y="3348031"/>
            <a:ext cx="6126480" cy="45720"/>
          </a:xfrm>
          <a:prstGeom prst="rect">
            <a:avLst/>
          </a:prstGeom>
        </p:spPr>
      </p:pic>
      <p:sp>
        <p:nvSpPr>
          <p:cNvPr id="2" name="Content">
            <a:extLst>
              <a:ext uri="{FF2B5EF4-FFF2-40B4-BE49-F238E27FC236}">
                <a16:creationId xmlns:a16="http://schemas.microsoft.com/office/drawing/2014/main" id="{E03519C3-01DC-4A54-BFE9-0527DA2D5160}"/>
              </a:ext>
            </a:extLst>
          </p:cNvPr>
          <p:cNvSpPr>
            <a:spLocks noGrp="1"/>
          </p:cNvSpPr>
          <p:nvPr>
            <p:ph type="body" orient="vert" idx="2" hasCustomPrompt="1"/>
          </p:nvPr>
        </p:nvSpPr>
        <p:spPr>
          <a:xfrm>
            <a:off x="365760" y="307649"/>
            <a:ext cx="10298328" cy="6127095"/>
          </a:xfrm>
        </p:spPr>
        <p:txBody>
          <a:bodyPr vert="eaVert">
            <a:noAutofit/>
          </a:bodyPr>
          <a:lstStyle>
            <a:lvl1pPr>
              <a:lnSpc>
                <a:spcPct val="100000"/>
              </a:lnSpc>
              <a:spcAft>
                <a:spcPts val="0"/>
              </a:spcAft>
              <a:defRPr sz="2400">
                <a:solidFill>
                  <a:srgbClr val="232F3E"/>
                </a:solidFill>
              </a:defRPr>
            </a:lvl1pPr>
            <a:lvl2pPr marL="457200" indent="-228600">
              <a:lnSpc>
                <a:spcPct val="100000"/>
              </a:lnSpc>
              <a:spcAft>
                <a:spcPts val="0"/>
              </a:spcAft>
              <a:defRPr sz="2000">
                <a:solidFill>
                  <a:srgbClr val="232F3E"/>
                </a:solidFill>
              </a:defRPr>
            </a:lvl2pPr>
            <a:lvl3pPr marL="684213" indent="-228600">
              <a:lnSpc>
                <a:spcPct val="100000"/>
              </a:lnSpc>
              <a:spcAft>
                <a:spcPts val="0"/>
              </a:spcAft>
              <a:defRPr sz="1800">
                <a:solidFill>
                  <a:srgbClr val="232F3E"/>
                </a:solidFill>
              </a:defRPr>
            </a:lvl3pPr>
            <a:lvl4pPr marL="914400" indent="-228600">
              <a:lnSpc>
                <a:spcPct val="100000"/>
              </a:lnSpc>
              <a:spcAft>
                <a:spcPts val="0"/>
              </a:spcAft>
              <a:defRPr sz="1600">
                <a:solidFill>
                  <a:srgbClr val="232F3E"/>
                </a:solidFill>
              </a:defRPr>
            </a:lvl4pPr>
            <a:lvl5pPr marL="1144588" indent="-228600">
              <a:lnSpc>
                <a:spcPct val="100000"/>
              </a:lnSpc>
              <a:spcAft>
                <a:spcPts val="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0513685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564E-12A4-425C-A283-B8B235FFF7C3}"/>
              </a:ext>
            </a:extLst>
          </p:cNvPr>
          <p:cNvSpPr>
            <a:spLocks noGrp="1"/>
          </p:cNvSpPr>
          <p:nvPr>
            <p:ph type="title" hasCustomPrompt="1"/>
          </p:nvPr>
        </p:nvSpPr>
        <p:spPr>
          <a:xfrm>
            <a:off x="365760" y="301751"/>
            <a:ext cx="6613109" cy="6235683"/>
          </a:xfrm>
        </p:spPr>
        <p:txBody>
          <a:bodyPr/>
          <a:lstStyle>
            <a:lvl1pPr algn="ctr">
              <a:defRPr>
                <a:solidFill>
                  <a:schemeClr val="bg1"/>
                </a:solidFill>
              </a:defRPr>
            </a:lvl1pPr>
          </a:lstStyle>
          <a:p>
            <a:r>
              <a:rPr lang="en-US" dirty="0"/>
              <a:t>Any slides that appear following this one are NOT approved for production use.</a:t>
            </a:r>
            <a:br>
              <a:rPr lang="en-US"/>
            </a:br>
            <a:br>
              <a:rPr lang="en-US"/>
            </a:br>
            <a:r>
              <a:rPr lang="en-US"/>
              <a:t>-----------</a:t>
            </a:r>
            <a:br>
              <a:rPr lang="en-US"/>
            </a:br>
            <a:br>
              <a:rPr lang="en-US"/>
            </a:br>
            <a:r>
              <a:rPr lang="en-US"/>
              <a:t>Please </a:t>
            </a:r>
            <a:r>
              <a:rPr lang="en-US" dirty="0"/>
              <a:t>be sure to remove them before you </a:t>
            </a:r>
            <a:r>
              <a:rPr lang="en-US"/>
              <a:t>publish this deck.</a:t>
            </a:r>
            <a:endParaRPr lang="en-US" dirty="0"/>
          </a:p>
        </p:txBody>
      </p:sp>
      <p:sp>
        <p:nvSpPr>
          <p:cNvPr id="3" name="Slide Number Placeholder 2">
            <a:extLst>
              <a:ext uri="{FF2B5EF4-FFF2-40B4-BE49-F238E27FC236}">
                <a16:creationId xmlns:a16="http://schemas.microsoft.com/office/drawing/2014/main" id="{664A4F83-86A8-4C1D-A1E6-8D3A1610F4E7}"/>
              </a:ext>
            </a:extLst>
          </p:cNvPr>
          <p:cNvSpPr>
            <a:spLocks noGrp="1"/>
          </p:cNvSpPr>
          <p:nvPr>
            <p:ph type="sldNum" idx="10"/>
          </p:nvPr>
        </p:nvSpPr>
        <p:spPr/>
        <p:txBody>
          <a:bodyPr/>
          <a:lstStyle/>
          <a:p>
            <a:fld id="{4037B1B0-0345-4E15-985A-6BECCDBE474F}" type="slidenum">
              <a:rPr lang="en-US" smtClean="0"/>
              <a:pPr/>
              <a:t>‹#›</a:t>
            </a:fld>
            <a:endParaRPr lang="en-US" dirty="0"/>
          </a:p>
        </p:txBody>
      </p:sp>
      <p:sp>
        <p:nvSpPr>
          <p:cNvPr id="4" name="Octagon 3">
            <a:extLst>
              <a:ext uri="{FF2B5EF4-FFF2-40B4-BE49-F238E27FC236}">
                <a16:creationId xmlns:a16="http://schemas.microsoft.com/office/drawing/2014/main" id="{A956A5A2-BB71-417D-9961-66F664368EAB}"/>
              </a:ext>
            </a:extLst>
          </p:cNvPr>
          <p:cNvSpPr/>
          <p:nvPr userDrawn="1"/>
        </p:nvSpPr>
        <p:spPr>
          <a:xfrm>
            <a:off x="7348648" y="978647"/>
            <a:ext cx="4360244" cy="4360244"/>
          </a:xfrm>
          <a:prstGeom prst="oc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t>STOP</a:t>
            </a:r>
          </a:p>
        </p:txBody>
      </p:sp>
    </p:spTree>
    <p:extLst>
      <p:ext uri="{BB962C8B-B14F-4D97-AF65-F5344CB8AC3E}">
        <p14:creationId xmlns:p14="http://schemas.microsoft.com/office/powerpoint/2010/main" val="42571185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opic Introduction Varia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E7A23F66-1657-489E-8769-B7CCC9F020A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930176A1-BCF0-4712-97A6-6B495F55390B}" type="slidenum">
              <a:rPr lang="en-US" smtClean="0"/>
              <a:pPr/>
              <a:t>‹#›</a:t>
            </a:fld>
            <a:endParaRPr lang="en-US" dirty="0"/>
          </a:p>
        </p:txBody>
      </p:sp>
      <p:sp>
        <p:nvSpPr>
          <p:cNvPr id="4" name="Title">
            <a:extLst>
              <a:ext uri="{FF2B5EF4-FFF2-40B4-BE49-F238E27FC236}">
                <a16:creationId xmlns:a16="http://schemas.microsoft.com/office/drawing/2014/main" id="{F2D32D74-0FC6-414A-96C5-2549942CD64E}"/>
              </a:ext>
            </a:extLst>
          </p:cNvPr>
          <p:cNvSpPr>
            <a:spLocks noGrp="1"/>
          </p:cNvSpPr>
          <p:nvPr>
            <p:ph type="title" idx="1" hasCustomPrompt="1"/>
          </p:nvPr>
        </p:nvSpPr>
        <p:spPr>
          <a:xfrm>
            <a:off x="243242" y="292099"/>
            <a:ext cx="4062057" cy="1866901"/>
          </a:xfrm>
        </p:spPr>
        <p:txBody>
          <a:bodyPr anchor="t">
            <a:normAutofit/>
          </a:bodyPr>
          <a:lstStyle>
            <a:lvl1pPr algn="ctr">
              <a:defRPr sz="3600">
                <a:solidFill>
                  <a:schemeClr val="bg1"/>
                </a:solidFill>
                <a:latin typeface="Amazon Ember Display Heavy"/>
              </a:defRPr>
            </a:lvl1pPr>
          </a:lstStyle>
          <a:p>
            <a:r>
              <a:rPr lang="en-US" dirty="0"/>
              <a:t>Type title here</a:t>
            </a:r>
          </a:p>
        </p:txBody>
      </p:sp>
      <p:sp>
        <p:nvSpPr>
          <p:cNvPr id="3" name="Content">
            <a:extLst>
              <a:ext uri="{FF2B5EF4-FFF2-40B4-BE49-F238E27FC236}">
                <a16:creationId xmlns:a16="http://schemas.microsoft.com/office/drawing/2014/main" id="{E88E0D0B-F719-4929-9A45-08A3503393CA}"/>
              </a:ext>
            </a:extLst>
          </p:cNvPr>
          <p:cNvSpPr>
            <a:spLocks noGrp="1"/>
          </p:cNvSpPr>
          <p:nvPr>
            <p:ph type="body" idx="3" hasCustomPrompt="1"/>
          </p:nvPr>
        </p:nvSpPr>
        <p:spPr>
          <a:xfrm>
            <a:off x="4592635" y="292099"/>
            <a:ext cx="7239701" cy="6142651"/>
          </a:xfrm>
        </p:spPr>
        <p:txBody>
          <a:bodyPr>
            <a:normAutofit/>
          </a:bodyPr>
          <a:lstStyle>
            <a:lvl1pPr>
              <a:lnSpc>
                <a:spcPct val="100000"/>
              </a:lnSpc>
              <a:spcAft>
                <a:spcPts val="1200"/>
              </a:spcAft>
              <a:defRPr sz="2800">
                <a:solidFill>
                  <a:srgbClr val="232F3E"/>
                </a:solidFill>
                <a:latin typeface="+mn-lt"/>
              </a:defRPr>
            </a:lvl1pPr>
            <a:lvl2pPr marL="457200" indent="-228600">
              <a:lnSpc>
                <a:spcPct val="100000"/>
              </a:lnSpc>
              <a:spcAft>
                <a:spcPts val="1200"/>
              </a:spcAft>
              <a:defRPr sz="2400">
                <a:solidFill>
                  <a:srgbClr val="232F3E"/>
                </a:solidFill>
                <a:latin typeface="+mn-lt"/>
              </a:defRPr>
            </a:lvl2pPr>
            <a:lvl3pPr marL="684213" indent="-228600">
              <a:lnSpc>
                <a:spcPct val="100000"/>
              </a:lnSpc>
              <a:spcAft>
                <a:spcPts val="1200"/>
              </a:spcAft>
              <a:defRPr sz="2000">
                <a:solidFill>
                  <a:srgbClr val="232F3E"/>
                </a:solidFill>
                <a:latin typeface="+mn-lt"/>
              </a:defRPr>
            </a:lvl3pPr>
            <a:lvl4pPr marL="914400" indent="-228600">
              <a:lnSpc>
                <a:spcPct val="100000"/>
              </a:lnSpc>
              <a:spcAft>
                <a:spcPts val="1200"/>
              </a:spcAft>
              <a:defRPr sz="1800">
                <a:solidFill>
                  <a:srgbClr val="232F3E"/>
                </a:solidFill>
                <a:latin typeface="+mn-lt"/>
              </a:defRPr>
            </a:lvl4pPr>
            <a:lvl5pPr marL="1144588" indent="-228600">
              <a:lnSpc>
                <a:spcPct val="100000"/>
              </a:lnSpc>
              <a:spcAft>
                <a:spcPts val="1200"/>
              </a:spcAft>
              <a:defRPr sz="1800">
                <a:solidFill>
                  <a:srgbClr val="232F3E"/>
                </a:solidFill>
                <a:latin typeface="+mn-lt"/>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pic>
        <p:nvPicPr>
          <p:cNvPr id="7" name="Copyright1">
            <a:extLst>
              <a:ext uri="{FF2B5EF4-FFF2-40B4-BE49-F238E27FC236}">
                <a16:creationId xmlns:a16="http://schemas.microsoft.com/office/drawing/2014/main" id="{844CFF04-049D-40C7-9082-60C6CF7684A8}"/>
              </a:ext>
              <a:ext uri="{C183D7F6-B498-43B3-948B-1728B52AA6E4}">
                <adec:decorative xmlns:adec="http://schemas.microsoft.com/office/drawing/2017/decorative" val="1"/>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6009640" y="6446520"/>
            <a:ext cx="4610100" cy="311150"/>
          </a:xfrm>
          <a:prstGeom prst="rect">
            <a:avLst/>
          </a:prstGeom>
        </p:spPr>
      </p:pic>
    </p:spTree>
    <p:custDataLst>
      <p:tags r:id="rId1"/>
    </p:custDataLst>
    <p:extLst>
      <p:ext uri="{BB962C8B-B14F-4D97-AF65-F5344CB8AC3E}">
        <p14:creationId xmlns:p14="http://schemas.microsoft.com/office/powerpoint/2010/main" val="319105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FEA5D771-1E37-4674-A454-5B6A887E81B8}"/>
              </a:ext>
            </a:extLst>
          </p:cNvPr>
          <p:cNvSpPr>
            <a:spLocks noGrp="1"/>
          </p:cNvSpPr>
          <p:nvPr>
            <p:ph type="title" idx="1" hasCustomPrompt="1"/>
          </p:nvPr>
        </p:nvSpPr>
        <p:spPr>
          <a:xfrm>
            <a:off x="365760" y="1709738"/>
            <a:ext cx="11472013" cy="3609846"/>
          </a:xfrm>
        </p:spPr>
        <p:txBody>
          <a:bodyPr anchor="ctr">
            <a:normAutofit/>
          </a:bodyPr>
          <a:lstStyle>
            <a:lvl1pPr>
              <a:spcBef>
                <a:spcPts val="0"/>
              </a:spcBef>
              <a:spcAft>
                <a:spcPts val="0"/>
              </a:spcAft>
              <a:defRPr sz="4000">
                <a:solidFill>
                  <a:schemeClr val="bg1"/>
                </a:solidFill>
                <a:latin typeface="Amazon Ember Display Heavy"/>
              </a:defRPr>
            </a:lvl1pPr>
          </a:lstStyle>
          <a:p>
            <a:r>
              <a:rPr lang="en-US" dirty="0"/>
              <a:t>“Enter quote”</a:t>
            </a:r>
          </a:p>
        </p:txBody>
      </p:sp>
      <p:sp>
        <p:nvSpPr>
          <p:cNvPr id="2" name="Attribution">
            <a:extLst>
              <a:ext uri="{FF2B5EF4-FFF2-40B4-BE49-F238E27FC236}">
                <a16:creationId xmlns:a16="http://schemas.microsoft.com/office/drawing/2014/main" id="{0DEABB21-C29F-4E2E-AADE-6FBA5EF95AF4}"/>
              </a:ext>
            </a:extLst>
          </p:cNvPr>
          <p:cNvSpPr>
            <a:spLocks noGrp="1"/>
          </p:cNvSpPr>
          <p:nvPr>
            <p:ph type="body" idx="2" hasCustomPrompt="1"/>
          </p:nvPr>
        </p:nvSpPr>
        <p:spPr>
          <a:xfrm>
            <a:off x="365760" y="5319584"/>
            <a:ext cx="11472013" cy="770066"/>
          </a:xfrm>
        </p:spPr>
        <p:txBody>
          <a:bodyPr/>
          <a:lstStyle>
            <a:lvl1pPr marL="0" indent="0">
              <a:spcBef>
                <a:spcPts val="0"/>
              </a:spcBef>
              <a:spcAft>
                <a:spcPts val="0"/>
              </a:spcAft>
              <a:buNone/>
              <a:defRPr sz="2800">
                <a:solidFill>
                  <a:schemeClr val="bg1"/>
                </a:solidFill>
              </a:defRPr>
            </a:lvl1pPr>
          </a:lstStyle>
          <a:p>
            <a:r>
              <a:rPr lang="en-US" dirty="0"/>
              <a:t>Attribution</a:t>
            </a:r>
          </a:p>
        </p:txBody>
      </p:sp>
      <p:pic>
        <p:nvPicPr>
          <p:cNvPr id="6" name="Copyright2">
            <a:extLst>
              <a:ext uri="{FF2B5EF4-FFF2-40B4-BE49-F238E27FC236}">
                <a16:creationId xmlns:a16="http://schemas.microsoft.com/office/drawing/2014/main" id="{7D4186D3-C2B3-4D1D-8DF1-801C1A413D21}"/>
              </a:ext>
              <a:ext uri="{C183D7F6-B498-43B3-948B-1728B52AA6E4}">
                <adec:decorative xmlns:adec="http://schemas.microsoft.com/office/drawing/2017/decorative" val="1"/>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3799983" y="6446520"/>
            <a:ext cx="4610100" cy="311150"/>
          </a:xfrm>
          <a:prstGeom prst="rect">
            <a:avLst/>
          </a:prstGeom>
        </p:spPr>
      </p:pic>
    </p:spTree>
    <p:extLst>
      <p:ext uri="{BB962C8B-B14F-4D97-AF65-F5344CB8AC3E}">
        <p14:creationId xmlns:p14="http://schemas.microsoft.com/office/powerpoint/2010/main" val="1218612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rvice intro">
    <p:bg>
      <p:bgPr>
        <a:solidFill>
          <a:schemeClr val="bg1"/>
        </a:solid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F8BD5B93-38A6-4C4A-A3EB-A591F4EDD6E5}"/>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2/3 Column, and picture</a:t>
            </a:r>
          </a:p>
        </p:txBody>
      </p:sp>
      <p:pic>
        <p:nvPicPr>
          <p:cNvPr id="99" name="Divider">
            <a:extLst>
              <a:ext uri="{FF2B5EF4-FFF2-40B4-BE49-F238E27FC236}">
                <a16:creationId xmlns:a16="http://schemas.microsoft.com/office/drawing/2014/main" id="{ECDF26F2-E972-40FE-806F-12B056EA9DCC}"/>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2" name="Content">
            <a:extLst>
              <a:ext uri="{FF2B5EF4-FFF2-40B4-BE49-F238E27FC236}">
                <a16:creationId xmlns:a16="http://schemas.microsoft.com/office/drawing/2014/main" id="{5ACBD598-6775-4223-B2AB-B169A112E3FF}"/>
              </a:ext>
            </a:extLst>
          </p:cNvPr>
          <p:cNvSpPr>
            <a:spLocks noGrp="1"/>
          </p:cNvSpPr>
          <p:nvPr>
            <p:ph idx="2" hasCustomPrompt="1"/>
          </p:nvPr>
        </p:nvSpPr>
        <p:spPr>
          <a:xfrm>
            <a:off x="365760" y="1097280"/>
            <a:ext cx="7644384" cy="5330952"/>
          </a:xfrm>
        </p:spPr>
        <p:txBody>
          <a:bodyPr>
            <a:noAutofit/>
          </a:bodyPr>
          <a:lstStyle>
            <a:lvl1pPr>
              <a:lnSpc>
                <a:spcPct val="100000"/>
              </a:lnSpc>
              <a:spcBef>
                <a:spcPts val="0"/>
              </a:spcBef>
              <a:spcAft>
                <a:spcPts val="1200"/>
              </a:spcAft>
              <a:defRPr>
                <a:solidFill>
                  <a:srgbClr val="232F3E"/>
                </a:solidFill>
              </a:defRPr>
            </a:lvl1pPr>
            <a:lvl2pPr marL="457200" indent="-228600">
              <a:lnSpc>
                <a:spcPct val="100000"/>
              </a:lnSpc>
              <a:spcBef>
                <a:spcPts val="0"/>
              </a:spcBef>
              <a:spcAft>
                <a:spcPts val="1200"/>
              </a:spcAft>
              <a:defRPr>
                <a:solidFill>
                  <a:srgbClr val="232F3E"/>
                </a:solidFill>
              </a:defRPr>
            </a:lvl2pPr>
            <a:lvl3pPr marL="682625" indent="-228600">
              <a:lnSpc>
                <a:spcPct val="100000"/>
              </a:lnSpc>
              <a:spcBef>
                <a:spcPts val="0"/>
              </a:spcBef>
              <a:spcAft>
                <a:spcPts val="1200"/>
              </a:spcAft>
              <a:defRPr>
                <a:solidFill>
                  <a:srgbClr val="232F3E"/>
                </a:solidFill>
              </a:defRPr>
            </a:lvl3pPr>
            <a:lvl4pPr marL="914400" indent="-228600">
              <a:lnSpc>
                <a:spcPct val="100000"/>
              </a:lnSpc>
              <a:spcBef>
                <a:spcPts val="0"/>
              </a:spcBef>
              <a:spcAft>
                <a:spcPts val="1200"/>
              </a:spcAft>
              <a:defRPr>
                <a:solidFill>
                  <a:srgbClr val="232F3E"/>
                </a:solidFill>
              </a:defRPr>
            </a:lvl4pPr>
            <a:lvl5pPr marL="1146175" indent="-228600">
              <a:lnSpc>
                <a:spcPct val="100000"/>
              </a:lnSpc>
              <a:spcBef>
                <a:spcPts val="0"/>
              </a:spcBef>
              <a:spcAft>
                <a:spcPts val="1200"/>
              </a:spcAft>
              <a:defRPr>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2" name="Picture">
            <a:extLst>
              <a:ext uri="{FF2B5EF4-FFF2-40B4-BE49-F238E27FC236}">
                <a16:creationId xmlns:a16="http://schemas.microsoft.com/office/drawing/2014/main" id="{A644AF2C-FFDC-4661-BF6B-D208E5E816FA}"/>
              </a:ext>
              <a:ext uri="{C183D7F6-B498-43B3-948B-1728B52AA6E4}">
                <adec:decorative xmlns:adec="http://schemas.microsoft.com/office/drawing/2017/decorative" val="1"/>
              </a:ext>
            </a:extLst>
          </p:cNvPr>
          <p:cNvSpPr>
            <a:spLocks noGrp="1" noChangeAspect="1"/>
          </p:cNvSpPr>
          <p:nvPr>
            <p:ph type="pic" idx="22" hasCustomPrompt="1"/>
          </p:nvPr>
        </p:nvSpPr>
        <p:spPr>
          <a:xfrm>
            <a:off x="8951074" y="2423160"/>
            <a:ext cx="2011680" cy="2011680"/>
          </a:xfrm>
        </p:spPr>
        <p:txBody>
          <a:bodyPr anchor="t">
            <a:noAutofit/>
          </a:bodyPr>
          <a:lstStyle>
            <a:lvl1pPr marL="0" indent="0" algn="ctr">
              <a:buNone/>
              <a:defRPr sz="2000">
                <a:solidFill>
                  <a:srgbClr val="232F3E"/>
                </a:solidFill>
              </a:defRPr>
            </a:lvl1pPr>
          </a:lstStyle>
          <a:p>
            <a:r>
              <a:rPr lang="en-US" dirty="0"/>
              <a:t>Click icon to add image</a:t>
            </a:r>
          </a:p>
        </p:txBody>
      </p:sp>
    </p:spTree>
    <p:custDataLst>
      <p:tags r:id="rId1"/>
    </p:custDataLst>
    <p:extLst>
      <p:ext uri="{BB962C8B-B14F-4D97-AF65-F5344CB8AC3E}">
        <p14:creationId xmlns:p14="http://schemas.microsoft.com/office/powerpoint/2010/main" val="23827477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cademyQuestion">
    <p:bg>
      <p:bgPr>
        <a:solidFill>
          <a:schemeClr val="bg1"/>
        </a:solid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02D04820-1551-4DB8-9246-39CB85899696}"/>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0" y="185995"/>
            <a:ext cx="12192000" cy="535531"/>
          </a:xfrm>
        </p:spPr>
        <p:txBody>
          <a:bodyPr wrap="square" lIns="182880" rIns="182880">
            <a:spAutoFit/>
          </a:bodyPr>
          <a:lstStyle>
            <a:lvl1pPr>
              <a:lnSpc>
                <a:spcPct val="90000"/>
              </a:lnSpc>
              <a:spcAft>
                <a:spcPts val="0"/>
              </a:spcAft>
              <a:defRPr sz="3200">
                <a:solidFill>
                  <a:srgbClr val="232F3E"/>
                </a:solidFill>
                <a:latin typeface="Amazon Ember Display Heavy"/>
              </a:defRPr>
            </a:lvl1pPr>
          </a:lstStyle>
          <a:p>
            <a:r>
              <a:rPr lang="en-US" dirty="0"/>
              <a:t>Title and text column</a:t>
            </a:r>
          </a:p>
        </p:txBody>
      </p:sp>
      <p:sp>
        <p:nvSpPr>
          <p:cNvPr id="7" name="Text Placeholder 6">
            <a:extLst>
              <a:ext uri="{FF2B5EF4-FFF2-40B4-BE49-F238E27FC236}">
                <a16:creationId xmlns:a16="http://schemas.microsoft.com/office/drawing/2014/main" id="{4F12F17D-55AD-4982-8FE2-C0E80D143499}"/>
              </a:ext>
            </a:extLst>
          </p:cNvPr>
          <p:cNvSpPr>
            <a:spLocks noGrp="1"/>
          </p:cNvSpPr>
          <p:nvPr>
            <p:ph type="body" sz="quarter" idx="98" hasCustomPrompt="1"/>
          </p:nvPr>
        </p:nvSpPr>
        <p:spPr>
          <a:xfrm>
            <a:off x="0" y="721526"/>
            <a:ext cx="12192000" cy="1463040"/>
          </a:xfrm>
          <a:solidFill>
            <a:schemeClr val="accent1"/>
          </a:solidFill>
        </p:spPr>
        <p:txBody>
          <a:bodyPr lIns="182880" tIns="91440" rIns="182880" bIns="91440">
            <a:noAutofit/>
          </a:bodyPr>
          <a:lstStyle>
            <a:lvl1pPr marL="0" indent="0">
              <a:lnSpc>
                <a:spcPct val="100000"/>
              </a:lnSpc>
              <a:spcAft>
                <a:spcPts val="600"/>
              </a:spcAft>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Enter question text here</a:t>
            </a:r>
          </a:p>
        </p:txBody>
      </p:sp>
    </p:spTree>
    <p:custDataLst>
      <p:tags r:id="rId1"/>
    </p:custDataLst>
    <p:extLst>
      <p:ext uri="{BB962C8B-B14F-4D97-AF65-F5344CB8AC3E}">
        <p14:creationId xmlns:p14="http://schemas.microsoft.com/office/powerpoint/2010/main" val="856589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opic Introductio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E7A23F66-1657-489E-8769-B7CCC9F020A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930176A1-BCF0-4712-97A6-6B495F55390B}" type="slidenum">
              <a:rPr lang="en-US" smtClean="0"/>
              <a:pPr/>
              <a:t>‹#›</a:t>
            </a:fld>
            <a:endParaRPr lang="en-US" dirty="0"/>
          </a:p>
        </p:txBody>
      </p:sp>
      <p:sp>
        <p:nvSpPr>
          <p:cNvPr id="4" name="Title">
            <a:extLst>
              <a:ext uri="{FF2B5EF4-FFF2-40B4-BE49-F238E27FC236}">
                <a16:creationId xmlns:a16="http://schemas.microsoft.com/office/drawing/2014/main" id="{F2D32D74-0FC6-414A-96C5-2549942CD64E}"/>
              </a:ext>
            </a:extLst>
          </p:cNvPr>
          <p:cNvSpPr>
            <a:spLocks noGrp="1"/>
          </p:cNvSpPr>
          <p:nvPr>
            <p:ph type="title" idx="1" hasCustomPrompt="1"/>
          </p:nvPr>
        </p:nvSpPr>
        <p:spPr>
          <a:xfrm>
            <a:off x="243242" y="292099"/>
            <a:ext cx="4062057" cy="1866901"/>
          </a:xfrm>
        </p:spPr>
        <p:txBody>
          <a:bodyPr anchor="t">
            <a:noAutofit/>
          </a:bodyPr>
          <a:lstStyle>
            <a:lvl1pPr algn="ctr">
              <a:defRPr sz="3600">
                <a:solidFill>
                  <a:srgbClr val="F1F3F3"/>
                </a:solidFill>
                <a:latin typeface="Amazon Ember Display Heavy"/>
              </a:defRPr>
            </a:lvl1pPr>
          </a:lstStyle>
          <a:p>
            <a:r>
              <a:rPr lang="en-US" dirty="0"/>
              <a:t>Type title here</a:t>
            </a:r>
          </a:p>
        </p:txBody>
      </p:sp>
      <p:sp>
        <p:nvSpPr>
          <p:cNvPr id="2" name="LeftPlaceholder">
            <a:extLst>
              <a:ext uri="{FF2B5EF4-FFF2-40B4-BE49-F238E27FC236}">
                <a16:creationId xmlns:a16="http://schemas.microsoft.com/office/drawing/2014/main" id="{84AC47C1-092B-4DE6-902E-A0B393854995}"/>
              </a:ext>
              <a:ext uri="{C183D7F6-B498-43B3-948B-1728B52AA6E4}">
                <adec:decorative xmlns:adec="http://schemas.microsoft.com/office/drawing/2017/decorative" val="1"/>
              </a:ext>
            </a:extLst>
          </p:cNvPr>
          <p:cNvSpPr>
            <a:spLocks noGrp="1"/>
          </p:cNvSpPr>
          <p:nvPr>
            <p:ph idx="2" hasCustomPrompt="1"/>
          </p:nvPr>
        </p:nvSpPr>
        <p:spPr>
          <a:xfrm>
            <a:off x="246888" y="2434960"/>
            <a:ext cx="4060392" cy="3657600"/>
          </a:xfrm>
        </p:spPr>
        <p:txBody>
          <a:bodyPr anchor="t">
            <a:noAutofit/>
          </a:bodyPr>
          <a:lstStyle>
            <a:lvl1pPr marL="0" indent="0" algn="ctr">
              <a:buNone/>
              <a:defRPr>
                <a:solidFill>
                  <a:srgbClr val="F1F3F3"/>
                </a:solidFill>
                <a:latin typeface="+mn-lt"/>
              </a:defRPr>
            </a:lvl1pPr>
          </a:lstStyle>
          <a:p>
            <a:r>
              <a:rPr lang="en-US" dirty="0"/>
              <a:t>Click to add content</a:t>
            </a:r>
          </a:p>
        </p:txBody>
      </p:sp>
      <p:sp>
        <p:nvSpPr>
          <p:cNvPr id="3" name="Content">
            <a:extLst>
              <a:ext uri="{FF2B5EF4-FFF2-40B4-BE49-F238E27FC236}">
                <a16:creationId xmlns:a16="http://schemas.microsoft.com/office/drawing/2014/main" id="{E88E0D0B-F719-4929-9A45-08A3503393CA}"/>
              </a:ext>
            </a:extLst>
          </p:cNvPr>
          <p:cNvSpPr>
            <a:spLocks noGrp="1"/>
          </p:cNvSpPr>
          <p:nvPr>
            <p:ph type="body" idx="3" hasCustomPrompt="1"/>
          </p:nvPr>
        </p:nvSpPr>
        <p:spPr>
          <a:xfrm>
            <a:off x="4592635" y="292099"/>
            <a:ext cx="7239701" cy="6142651"/>
          </a:xfrm>
        </p:spPr>
        <p:txBody>
          <a:bodyPr>
            <a:noAutofit/>
          </a:bodyPr>
          <a:lstStyle>
            <a:lvl1pPr>
              <a:lnSpc>
                <a:spcPct val="100000"/>
              </a:lnSpc>
              <a:spcAft>
                <a:spcPts val="1200"/>
              </a:spcAft>
              <a:defRPr sz="2800">
                <a:solidFill>
                  <a:srgbClr val="232F3E"/>
                </a:solidFill>
                <a:latin typeface="+mn-lt"/>
              </a:defRPr>
            </a:lvl1pPr>
            <a:lvl2pPr marL="457200" indent="-228600">
              <a:lnSpc>
                <a:spcPct val="100000"/>
              </a:lnSpc>
              <a:spcAft>
                <a:spcPts val="1200"/>
              </a:spcAft>
              <a:defRPr sz="2400">
                <a:solidFill>
                  <a:srgbClr val="232F3E"/>
                </a:solidFill>
                <a:latin typeface="+mn-lt"/>
              </a:defRPr>
            </a:lvl2pPr>
            <a:lvl3pPr marL="684213" indent="-228600">
              <a:lnSpc>
                <a:spcPct val="100000"/>
              </a:lnSpc>
              <a:spcAft>
                <a:spcPts val="1200"/>
              </a:spcAft>
              <a:defRPr sz="2000">
                <a:solidFill>
                  <a:srgbClr val="232F3E"/>
                </a:solidFill>
                <a:latin typeface="+mn-lt"/>
              </a:defRPr>
            </a:lvl3pPr>
            <a:lvl4pPr marL="914400" indent="-228600">
              <a:lnSpc>
                <a:spcPct val="100000"/>
              </a:lnSpc>
              <a:spcAft>
                <a:spcPts val="1200"/>
              </a:spcAft>
              <a:defRPr sz="1800">
                <a:solidFill>
                  <a:srgbClr val="232F3E"/>
                </a:solidFill>
                <a:latin typeface="+mn-lt"/>
              </a:defRPr>
            </a:lvl4pPr>
            <a:lvl5pPr marL="1144588" indent="-228600">
              <a:lnSpc>
                <a:spcPct val="100000"/>
              </a:lnSpc>
              <a:spcAft>
                <a:spcPts val="1200"/>
              </a:spcAft>
              <a:defRPr sz="1800">
                <a:solidFill>
                  <a:srgbClr val="232F3E"/>
                </a:solidFill>
                <a:latin typeface="+mn-lt"/>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pic>
        <p:nvPicPr>
          <p:cNvPr id="6" name="Copyright1">
            <a:extLst>
              <a:ext uri="{FF2B5EF4-FFF2-40B4-BE49-F238E27FC236}">
                <a16:creationId xmlns:a16="http://schemas.microsoft.com/office/drawing/2014/main" id="{0BBBF875-E0E3-4837-9CCC-88E0DAFE277C}"/>
              </a:ext>
              <a:ext uri="{C183D7F6-B498-43B3-948B-1728B52AA6E4}">
                <adec:decorative xmlns:adec="http://schemas.microsoft.com/office/drawing/2017/decorative" val="1"/>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6009640" y="6446520"/>
            <a:ext cx="4610100" cy="311150"/>
          </a:xfrm>
          <a:prstGeom prst="rect">
            <a:avLst/>
          </a:prstGeom>
        </p:spPr>
      </p:pic>
    </p:spTree>
    <p:custDataLst>
      <p:tags r:id="rId1"/>
    </p:custDataLst>
    <p:extLst>
      <p:ext uri="{BB962C8B-B14F-4D97-AF65-F5344CB8AC3E}">
        <p14:creationId xmlns:p14="http://schemas.microsoft.com/office/powerpoint/2010/main" val="2526479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hank You">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E52B1449-9D22-45E9-8E29-DD9653749C2D}"/>
              </a:ext>
            </a:extLst>
          </p:cNvPr>
          <p:cNvSpPr>
            <a:spLocks noGrp="1"/>
          </p:cNvSpPr>
          <p:nvPr>
            <p:ph type="title" idx="1" hasCustomPrompt="1"/>
          </p:nvPr>
        </p:nvSpPr>
        <p:spPr>
          <a:xfrm>
            <a:off x="457200" y="1256247"/>
            <a:ext cx="7998031" cy="4049824"/>
          </a:xfrm>
        </p:spPr>
        <p:txBody>
          <a:bodyPr anchor="ctr">
            <a:noAutofit/>
          </a:bodyPr>
          <a:lstStyle>
            <a:lvl1pPr>
              <a:lnSpc>
                <a:spcPct val="100000"/>
              </a:lnSpc>
              <a:spcBef>
                <a:spcPts val="0"/>
              </a:spcBef>
              <a:defRPr sz="4400">
                <a:solidFill>
                  <a:schemeClr val="bg1"/>
                </a:solidFill>
                <a:latin typeface="Amazon Ember Display Heavy"/>
              </a:defRPr>
            </a:lvl1pPr>
          </a:lstStyle>
          <a:p>
            <a:r>
              <a:rPr lang="en-US" dirty="0"/>
              <a:t>Thank you text</a:t>
            </a:r>
          </a:p>
        </p:txBody>
      </p:sp>
      <p:sp>
        <p:nvSpPr>
          <p:cNvPr id="2" name="Corrections text">
            <a:extLst>
              <a:ext uri="{FF2B5EF4-FFF2-40B4-BE49-F238E27FC236}">
                <a16:creationId xmlns:a16="http://schemas.microsoft.com/office/drawing/2014/main" id="{6A373FD5-C6D5-4BB3-B1C2-AF88C1A95E05}"/>
              </a:ext>
            </a:extLst>
          </p:cNvPr>
          <p:cNvSpPr>
            <a:spLocks noGrp="1"/>
          </p:cNvSpPr>
          <p:nvPr>
            <p:ph type="body" idx="2" hasCustomPrompt="1"/>
          </p:nvPr>
        </p:nvSpPr>
        <p:spPr>
          <a:xfrm>
            <a:off x="457200" y="5305425"/>
            <a:ext cx="7997825" cy="1141413"/>
          </a:xfrm>
        </p:spPr>
        <p:txBody>
          <a:bodyPr>
            <a:noAutofit/>
          </a:bodyPr>
          <a:lstStyle>
            <a:lvl1pPr marL="0" indent="0">
              <a:lnSpc>
                <a:spcPct val="100000"/>
              </a:lnSpc>
              <a:spcBef>
                <a:spcPts val="0"/>
              </a:spcBef>
              <a:spcAft>
                <a:spcPts val="0"/>
              </a:spcAft>
              <a:buClrTx/>
              <a:buSzTx/>
              <a:buFontTx/>
              <a:buNone/>
              <a:tabLst/>
              <a:defRPr lang="en-US" b="0" cap="none" spc="0" baseline="0">
                <a:ln>
                  <a:noFill/>
                </a:ln>
                <a:solidFill>
                  <a:schemeClr val="bg1"/>
                </a:solidFill>
                <a:effectLst/>
              </a:defRPr>
            </a:lvl1pPr>
            <a:lvl2pPr marL="457200" indent="0">
              <a:buNone/>
              <a:defRPr sz="2000">
                <a:solidFill>
                  <a:schemeClr val="bg2"/>
                </a:solidFill>
              </a:defRPr>
            </a:lvl2pPr>
            <a:lvl3pPr marL="914400" indent="0">
              <a:buNone/>
              <a:defRPr sz="1800">
                <a:solidFill>
                  <a:schemeClr val="bg2"/>
                </a:solidFill>
              </a:defRPr>
            </a:lvl3pPr>
            <a:lvl4pPr marL="1371600" indent="0">
              <a:buNone/>
              <a:defRPr sz="1600">
                <a:solidFill>
                  <a:schemeClr val="bg2"/>
                </a:solidFill>
              </a:defRPr>
            </a:lvl4pPr>
            <a:lvl5pPr marL="1828800" indent="0">
              <a:buNone/>
              <a:defRPr sz="1600">
                <a:solidFill>
                  <a:schemeClr val="bg2"/>
                </a:solidFill>
              </a:defRPr>
            </a:lvl5pPr>
          </a:lstStyle>
          <a:p>
            <a:pPr marL="0" indent="0">
              <a:lnSpc>
                <a:spcPct val="100000"/>
              </a:lnSpc>
              <a:spcBef>
                <a:spcPts val="0"/>
              </a:spcBef>
              <a:spcAft>
                <a:spcPts val="0"/>
              </a:spcAft>
              <a:buClrTx/>
              <a:buSzTx/>
              <a:buFontTx/>
              <a:buNone/>
              <a:tabLst/>
              <a:defRPr/>
            </a:pPr>
            <a:r>
              <a:rPr lang="en-US" sz="1800" dirty="0">
                <a:solidFill>
                  <a:srgbClr val="F1F3F3"/>
                </a:solidFill>
              </a:rPr>
              <a:t>Type: Corrections, feedback, or other questions? </a:t>
            </a:r>
            <a:br>
              <a:rPr lang="en-US" sz="1800" dirty="0">
                <a:solidFill>
                  <a:srgbClr val="F1F3F3"/>
                </a:solidFill>
              </a:rPr>
            </a:br>
            <a:r>
              <a:rPr lang="en-US" sz="1800" dirty="0">
                <a:solidFill>
                  <a:srgbClr val="F1F3F3"/>
                </a:solidFill>
              </a:rPr>
              <a:t>Contact us at https://support.aws.amazon.com/#/contacts/aws-academy.</a:t>
            </a:r>
          </a:p>
        </p:txBody>
      </p:sp>
      <p:pic>
        <p:nvPicPr>
          <p:cNvPr id="6" name="Copyright1">
            <a:extLst>
              <a:ext uri="{FF2B5EF4-FFF2-40B4-BE49-F238E27FC236}">
                <a16:creationId xmlns:a16="http://schemas.microsoft.com/office/drawing/2014/main" id="{872813F7-982A-459F-982C-723833FAAEAB}"/>
              </a:ext>
              <a:ext uri="{C183D7F6-B498-43B3-948B-1728B52AA6E4}">
                <adec:decorative xmlns:adec="http://schemas.microsoft.com/office/drawing/2017/decorative" val="1"/>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3799983" y="6446520"/>
            <a:ext cx="4610100" cy="311150"/>
          </a:xfrm>
          <a:prstGeom prst="rect">
            <a:avLst/>
          </a:prstGeom>
        </p:spPr>
      </p:pic>
    </p:spTree>
    <p:custDataLst>
      <p:tags r:id="rId1"/>
    </p:custDataLst>
    <p:extLst>
      <p:ext uri="{BB962C8B-B14F-4D97-AF65-F5344CB8AC3E}">
        <p14:creationId xmlns:p14="http://schemas.microsoft.com/office/powerpoint/2010/main" val="4183191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02D04820-1551-4DB8-9246-39CB85899696}"/>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lnSpc>
                <a:spcPct val="90000"/>
              </a:lnSpc>
              <a:spcAft>
                <a:spcPts val="0"/>
              </a:spcAft>
              <a:defRPr>
                <a:solidFill>
                  <a:srgbClr val="232F3E"/>
                </a:solidFill>
                <a:latin typeface="Amazon Ember Display Heavy"/>
              </a:defRPr>
            </a:lvl1pPr>
          </a:lstStyle>
          <a:p>
            <a:r>
              <a:rPr lang="en-US" dirty="0"/>
              <a:t>Title and text column</a:t>
            </a:r>
          </a:p>
        </p:txBody>
      </p:sp>
      <p:pic>
        <p:nvPicPr>
          <p:cNvPr id="99" name="Divider">
            <a:extLst>
              <a:ext uri="{FF2B5EF4-FFF2-40B4-BE49-F238E27FC236}">
                <a16:creationId xmlns:a16="http://schemas.microsoft.com/office/drawing/2014/main" id="{F3CAEA78-64D9-4CA8-84AB-317B5F555D3C}"/>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2" name="Content">
            <a:extLst>
              <a:ext uri="{FF2B5EF4-FFF2-40B4-BE49-F238E27FC236}">
                <a16:creationId xmlns:a16="http://schemas.microsoft.com/office/drawing/2014/main" id="{C4E502B2-1435-4BCB-BD77-B9E6CB7B3BF5}"/>
              </a:ext>
            </a:extLst>
          </p:cNvPr>
          <p:cNvSpPr>
            <a:spLocks noGrp="1"/>
          </p:cNvSpPr>
          <p:nvPr>
            <p:ph idx="2" hasCustomPrompt="1"/>
          </p:nvPr>
        </p:nvSpPr>
        <p:spPr>
          <a:xfrm>
            <a:off x="365760" y="1097280"/>
            <a:ext cx="11466576" cy="5330952"/>
          </a:xfrm>
        </p:spPr>
        <p:txBody>
          <a:bodyPr>
            <a:normAutofit/>
          </a:bodyPr>
          <a:lstStyle>
            <a:lvl1pPr>
              <a:lnSpc>
                <a:spcPct val="100000"/>
              </a:lnSpc>
              <a:spcBef>
                <a:spcPts val="0"/>
              </a:spcBef>
              <a:spcAft>
                <a:spcPts val="1200"/>
              </a:spcAft>
              <a:defRPr>
                <a:solidFill>
                  <a:srgbClr val="232F3E"/>
                </a:solidFill>
              </a:defRPr>
            </a:lvl1pPr>
            <a:lvl2pPr marL="457200" indent="-228600">
              <a:lnSpc>
                <a:spcPct val="100000"/>
              </a:lnSpc>
              <a:spcBef>
                <a:spcPts val="0"/>
              </a:spcBef>
              <a:spcAft>
                <a:spcPts val="1200"/>
              </a:spcAft>
              <a:defRPr>
                <a:solidFill>
                  <a:srgbClr val="232F3E"/>
                </a:solidFill>
              </a:defRPr>
            </a:lvl2pPr>
            <a:lvl3pPr marL="682625" indent="-228600">
              <a:lnSpc>
                <a:spcPct val="100000"/>
              </a:lnSpc>
              <a:spcBef>
                <a:spcPts val="0"/>
              </a:spcBef>
              <a:spcAft>
                <a:spcPts val="1200"/>
              </a:spcAft>
              <a:defRPr>
                <a:solidFill>
                  <a:srgbClr val="232F3E"/>
                </a:solidFill>
              </a:defRPr>
            </a:lvl3pPr>
            <a:lvl4pPr marL="914400" indent="-228600">
              <a:lnSpc>
                <a:spcPct val="100000"/>
              </a:lnSpc>
              <a:spcBef>
                <a:spcPts val="0"/>
              </a:spcBef>
              <a:spcAft>
                <a:spcPts val="1200"/>
              </a:spcAft>
              <a:defRPr>
                <a:solidFill>
                  <a:srgbClr val="232F3E"/>
                </a:solidFill>
              </a:defRPr>
            </a:lvl4pPr>
            <a:lvl5pPr marL="1146175" indent="-228600">
              <a:lnSpc>
                <a:spcPct val="100000"/>
              </a:lnSpc>
              <a:spcBef>
                <a:spcPts val="0"/>
              </a:spcBef>
              <a:spcAft>
                <a:spcPts val="1200"/>
              </a:spcAft>
              <a:defRPr>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650170407"/>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image" Target="../media/image4.png"/><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2.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3.sv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3">
            <a:lum/>
          </a:blip>
          <a:srcRect/>
          <a:stretch>
            <a:fillRect/>
          </a:stretch>
        </a:blipFill>
        <a:effectLst/>
      </p:bgPr>
    </p:bg>
    <p:spTree>
      <p:nvGrpSpPr>
        <p:cNvPr id="1" name=""/>
        <p:cNvGrpSpPr/>
        <p:nvPr/>
      </p:nvGrpSpPr>
      <p:grpSpPr>
        <a:xfrm>
          <a:off x="0" y="0"/>
          <a:ext cx="0" cy="0"/>
          <a:chOff x="0" y="0"/>
          <a:chExt cx="0" cy="0"/>
        </a:xfrm>
      </p:grpSpPr>
      <p:sp>
        <p:nvSpPr>
          <p:cNvPr id="89" name="Slide Number">
            <a:extLst>
              <a:ext uri="{FF2B5EF4-FFF2-40B4-BE49-F238E27FC236}">
                <a16:creationId xmlns:a16="http://schemas.microsoft.com/office/drawing/2014/main" id="{A07A00D0-EC0A-44D2-9309-40C08E7F67D5}"/>
              </a:ext>
            </a:extLst>
          </p:cNvPr>
          <p:cNvSpPr>
            <a:spLocks noGrp="1"/>
          </p:cNvSpPr>
          <p:nvPr>
            <p:ph type="sldNum" idx="89"/>
          </p:nvPr>
        </p:nvSpPr>
        <p:spPr>
          <a:xfrm>
            <a:off x="11466576" y="6446520"/>
            <a:ext cx="484632" cy="228600"/>
          </a:xfrm>
          <a:prstGeom prst="rect">
            <a:avLst/>
          </a:prstGeom>
        </p:spPr>
        <p:txBody>
          <a:bodyPr vert="horz" lIns="0" tIns="0" rIns="0" bIns="0" rtlCol="0" anchor="ctr"/>
          <a:lstStyle>
            <a:lvl1pPr algn="r">
              <a:defRPr sz="1200">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95BD4D1B-B3EB-4C0C-8CE3-A35C1F88F6BC}"/>
              </a:ext>
            </a:extLst>
          </p:cNvPr>
          <p:cNvSpPr>
            <a:spLocks noGrp="1"/>
          </p:cNvSpPr>
          <p:nvPr>
            <p:ph type="title" idx="1"/>
          </p:nvPr>
        </p:nvSpPr>
        <p:spPr>
          <a:xfrm>
            <a:off x="365760" y="301752"/>
            <a:ext cx="11567160" cy="731520"/>
          </a:xfrm>
          <a:prstGeom prst="rect">
            <a:avLst/>
          </a:prstGeom>
        </p:spPr>
        <p:txBody>
          <a:bodyPr vert="horz" lIns="91440" tIns="45720" rIns="91440" bIns="45720" rtlCol="0" anchor="ctr">
            <a:normAutofit/>
          </a:bodyPr>
          <a:lstStyle/>
          <a:p>
            <a:r>
              <a:rPr lang="en-US" dirty="0"/>
              <a:t>Click to edit Master title style</a:t>
            </a:r>
          </a:p>
        </p:txBody>
      </p:sp>
      <p:sp>
        <p:nvSpPr>
          <p:cNvPr id="2" name="Content">
            <a:extLst>
              <a:ext uri="{FF2B5EF4-FFF2-40B4-BE49-F238E27FC236}">
                <a16:creationId xmlns:a16="http://schemas.microsoft.com/office/drawing/2014/main" id="{3AF961A5-759C-41EF-B858-64D5160112BA}"/>
              </a:ext>
            </a:extLst>
          </p:cNvPr>
          <p:cNvSpPr>
            <a:spLocks noGrp="1"/>
          </p:cNvSpPr>
          <p:nvPr>
            <p:ph type="body" idx="2"/>
          </p:nvPr>
        </p:nvSpPr>
        <p:spPr>
          <a:xfrm>
            <a:off x="365760" y="1143000"/>
            <a:ext cx="11567160" cy="5294376"/>
          </a:xfrm>
          <a:prstGeom prst="rect">
            <a:avLst/>
          </a:prstGeom>
        </p:spPr>
        <p:txBody>
          <a:bodyPr vert="horz" lIns="91440" tIns="45720" rIns="91440" bIns="45720" rtlCol="0">
            <a:normAutofit/>
          </a:bodyPr>
          <a:lstStyle/>
          <a:p>
            <a:pPr marL="230188" lvl="0" indent="-230188" defTabSz="228600">
              <a:lnSpc>
                <a:spcPct val="100000"/>
              </a:lnSpc>
              <a:spcBef>
                <a:spcPts val="500"/>
              </a:spcBef>
              <a:spcAft>
                <a:spcPts val="600"/>
              </a:spcAft>
              <a:buFont typeface="Amazon Ember Display"/>
            </a:pPr>
            <a:r>
              <a:rPr lang="en-US" dirty="0"/>
              <a:t>Edit Master text styles</a:t>
            </a:r>
          </a:p>
          <a:p>
            <a:pPr marL="457200" lvl="1" indent="-230188" defTabSz="228600">
              <a:lnSpc>
                <a:spcPct val="100000"/>
              </a:lnSpc>
              <a:spcAft>
                <a:spcPts val="600"/>
              </a:spcAft>
              <a:buFont typeface="Amazon Ember Display"/>
            </a:pPr>
            <a:r>
              <a:rPr lang="en-US" dirty="0"/>
              <a:t>Second level</a:t>
            </a:r>
          </a:p>
          <a:p>
            <a:pPr marL="685800" lvl="2" indent="-230188" defTabSz="228600">
              <a:lnSpc>
                <a:spcPct val="100000"/>
              </a:lnSpc>
              <a:spcAft>
                <a:spcPts val="600"/>
              </a:spcAft>
              <a:buFont typeface="Amazon Ember Display"/>
            </a:pPr>
            <a:r>
              <a:rPr lang="en-US" dirty="0"/>
              <a:t>Third level</a:t>
            </a:r>
          </a:p>
          <a:p>
            <a:pPr marL="914400" lvl="3" indent="-230188" defTabSz="228600">
              <a:lnSpc>
                <a:spcPct val="100000"/>
              </a:lnSpc>
              <a:spcAft>
                <a:spcPts val="600"/>
              </a:spcAft>
              <a:buFont typeface="Amazon Ember Display"/>
            </a:pPr>
            <a:r>
              <a:rPr lang="en-US" dirty="0"/>
              <a:t>Fourth level</a:t>
            </a:r>
          </a:p>
          <a:p>
            <a:pPr marL="1143000" lvl="4" indent="-230188" defTabSz="228600">
              <a:lnSpc>
                <a:spcPct val="100000"/>
              </a:lnSpc>
              <a:spcAft>
                <a:spcPts val="600"/>
              </a:spcAft>
              <a:buFont typeface="Amazon Ember Display"/>
            </a:pPr>
            <a:r>
              <a:rPr lang="en-US" dirty="0"/>
              <a:t>Fifth level</a:t>
            </a:r>
          </a:p>
        </p:txBody>
      </p:sp>
      <p:pic>
        <p:nvPicPr>
          <p:cNvPr id="98" name="AWS Logo">
            <a:extLst>
              <a:ext uri="{FF2B5EF4-FFF2-40B4-BE49-F238E27FC236}">
                <a16:creationId xmlns:a16="http://schemas.microsoft.com/office/drawing/2014/main" id="{9E7E1626-AACF-488B-8999-ACEC2A595C0B}"/>
              </a:ext>
              <a:ext uri="{C183D7F6-B498-43B3-948B-1728B52AA6E4}">
                <adec:decorative xmlns:adec="http://schemas.microsoft.com/office/drawing/2017/decorative" val="1"/>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43599" y="6445721"/>
            <a:ext cx="366979" cy="219456"/>
          </a:xfrm>
          <a:prstGeom prst="rect">
            <a:avLst/>
          </a:prstGeom>
        </p:spPr>
      </p:pic>
      <p:pic>
        <p:nvPicPr>
          <p:cNvPr id="6" name="Copyright1">
            <a:extLst>
              <a:ext uri="{FF2B5EF4-FFF2-40B4-BE49-F238E27FC236}">
                <a16:creationId xmlns:a16="http://schemas.microsoft.com/office/drawing/2014/main" id="{C320C759-D5D0-424F-9E65-06BA1C6E83D1}"/>
              </a:ext>
              <a:ext uri="{C183D7F6-B498-43B3-948B-1728B52AA6E4}">
                <adec:decorative xmlns:adec="http://schemas.microsoft.com/office/drawing/2017/decorative" val="1"/>
              </a:ext>
            </a:extLst>
          </p:cNvPr>
          <p:cNvPicPr>
            <a:picLocks/>
          </p:cNvPicPr>
          <p:nvPr userDrawn="1"/>
        </p:nvPicPr>
        <p:blipFill>
          <a:blip r:embed="rId66">
            <a:extLst>
              <a:ext uri="{28A0092B-C50C-407E-A947-70E740481C1C}">
                <a14:useLocalDpi xmlns:a14="http://schemas.microsoft.com/office/drawing/2010/main" val="0"/>
              </a:ext>
            </a:extLst>
          </a:blip>
          <a:stretch>
            <a:fillRect/>
          </a:stretch>
        </p:blipFill>
        <p:spPr>
          <a:xfrm>
            <a:off x="3787140" y="6446520"/>
            <a:ext cx="4610100" cy="311150"/>
          </a:xfrm>
          <a:prstGeom prst="rect">
            <a:avLst/>
          </a:prstGeom>
        </p:spPr>
      </p:pic>
    </p:spTree>
    <p:extLst>
      <p:ext uri="{BB962C8B-B14F-4D97-AF65-F5344CB8AC3E}">
        <p14:creationId xmlns:p14="http://schemas.microsoft.com/office/powerpoint/2010/main" val="1510290783"/>
      </p:ext>
    </p:extLst>
  </p:cSld>
  <p:clrMap bg1="lt1" tx1="dk1" bg2="lt2" tx2="dk2" accent1="accent1" accent2="accent2" accent3="accent3" accent4="accent4" accent5="accent5" accent6="accent6" hlink="hlink" folHlink="folHlink"/>
  <p:sldLayoutIdLst>
    <p:sldLayoutId id="2147484260" r:id="rId1"/>
    <p:sldLayoutId id="2147484261" r:id="rId2"/>
    <p:sldLayoutId id="2147484262" r:id="rId3"/>
    <p:sldLayoutId id="2147484263" r:id="rId4"/>
    <p:sldLayoutId id="2147484264" r:id="rId5"/>
    <p:sldLayoutId id="2147484265" r:id="rId6"/>
    <p:sldLayoutId id="2147484319" r:id="rId7"/>
    <p:sldLayoutId id="2147484267" r:id="rId8"/>
    <p:sldLayoutId id="2147484268" r:id="rId9"/>
    <p:sldLayoutId id="2147484269" r:id="rId10"/>
    <p:sldLayoutId id="2147484270" r:id="rId11"/>
    <p:sldLayoutId id="2147484271" r:id="rId12"/>
    <p:sldLayoutId id="2147484272" r:id="rId13"/>
    <p:sldLayoutId id="2147484273" r:id="rId14"/>
    <p:sldLayoutId id="2147484274" r:id="rId15"/>
    <p:sldLayoutId id="2147484275" r:id="rId16"/>
    <p:sldLayoutId id="2147484276" r:id="rId17"/>
    <p:sldLayoutId id="2147484277" r:id="rId18"/>
    <p:sldLayoutId id="2147484278" r:id="rId19"/>
    <p:sldLayoutId id="2147484279" r:id="rId20"/>
    <p:sldLayoutId id="2147484280" r:id="rId21"/>
    <p:sldLayoutId id="2147484281" r:id="rId22"/>
    <p:sldLayoutId id="2147484282" r:id="rId23"/>
    <p:sldLayoutId id="2147484283" r:id="rId24"/>
    <p:sldLayoutId id="2147484284" r:id="rId25"/>
    <p:sldLayoutId id="2147484285" r:id="rId26"/>
    <p:sldLayoutId id="2147484286" r:id="rId27"/>
    <p:sldLayoutId id="2147484287" r:id="rId28"/>
    <p:sldLayoutId id="2147484288" r:id="rId29"/>
    <p:sldLayoutId id="2147484289" r:id="rId30"/>
    <p:sldLayoutId id="2147484290" r:id="rId31"/>
    <p:sldLayoutId id="2147484291" r:id="rId32"/>
    <p:sldLayoutId id="2147484292" r:id="rId33"/>
    <p:sldLayoutId id="2147484293" r:id="rId34"/>
    <p:sldLayoutId id="2147484294" r:id="rId35"/>
    <p:sldLayoutId id="2147484295" r:id="rId36"/>
    <p:sldLayoutId id="2147484296" r:id="rId37"/>
    <p:sldLayoutId id="2147484297" r:id="rId38"/>
    <p:sldLayoutId id="2147484298" r:id="rId39"/>
    <p:sldLayoutId id="2147484299" r:id="rId40"/>
    <p:sldLayoutId id="2147484300" r:id="rId41"/>
    <p:sldLayoutId id="2147484301" r:id="rId42"/>
    <p:sldLayoutId id="2147484302" r:id="rId43"/>
    <p:sldLayoutId id="2147484303" r:id="rId44"/>
    <p:sldLayoutId id="2147484304" r:id="rId45"/>
    <p:sldLayoutId id="2147484305" r:id="rId46"/>
    <p:sldLayoutId id="2147484306" r:id="rId47"/>
    <p:sldLayoutId id="2147484307" r:id="rId48"/>
    <p:sldLayoutId id="2147484308" r:id="rId49"/>
    <p:sldLayoutId id="2147484309" r:id="rId50"/>
    <p:sldLayoutId id="2147484310" r:id="rId51"/>
    <p:sldLayoutId id="2147484311" r:id="rId52"/>
    <p:sldLayoutId id="2147484312" r:id="rId53"/>
    <p:sldLayoutId id="2147484313" r:id="rId54"/>
    <p:sldLayoutId id="2147484314" r:id="rId55"/>
    <p:sldLayoutId id="2147484315" r:id="rId56"/>
    <p:sldLayoutId id="2147484316" r:id="rId57"/>
    <p:sldLayoutId id="2147483809" r:id="rId58"/>
    <p:sldLayoutId id="2147484317" r:id="rId59"/>
    <p:sldLayoutId id="2147484318" r:id="rId60"/>
    <p:sldLayoutId id="2147484320" r:id="rId61"/>
  </p:sldLayoutIdLst>
  <p:hf hdr="0" ftr="0" dt="0"/>
  <p:txStyles>
    <p:titleStyle>
      <a:lvl1pPr algn="l" defTabSz="914400" rtl="0" eaLnBrk="1" latinLnBrk="0" hangingPunct="1">
        <a:lnSpc>
          <a:spcPct val="90000"/>
        </a:lnSpc>
        <a:spcBef>
          <a:spcPct val="0"/>
        </a:spcBef>
        <a:buNone/>
        <a:defRPr sz="3600" kern="1200">
          <a:solidFill>
            <a:srgbClr val="232F3E"/>
          </a:solidFill>
          <a:latin typeface="Amazon Ember display"/>
        </a:defRPr>
      </a:lvl1pPr>
    </p:titleStyle>
    <p:bodyStyle>
      <a:lvl1pPr marL="228600" indent="-228600" algn="l" defTabSz="914400" rtl="0" eaLnBrk="1" latinLnBrk="0" hangingPunct="1">
        <a:lnSpc>
          <a:spcPct val="90000"/>
        </a:lnSpc>
        <a:spcBef>
          <a:spcPts val="0"/>
        </a:spcBef>
        <a:spcAft>
          <a:spcPts val="1200"/>
        </a:spcAft>
        <a:buFont typeface="Amazon Ember Display"/>
        <a:buChar char="•"/>
        <a:defRPr lang="en-US" sz="2800" kern="1200" dirty="0">
          <a:solidFill>
            <a:srgbClr val="232F3E"/>
          </a:solidFill>
          <a:latin typeface="Amazon Ember display"/>
        </a:defRPr>
      </a:lvl1pPr>
      <a:lvl2pPr marL="685800" indent="-228600" algn="l" defTabSz="914400" rtl="0" eaLnBrk="1" latinLnBrk="0" hangingPunct="1">
        <a:lnSpc>
          <a:spcPct val="90000"/>
        </a:lnSpc>
        <a:spcBef>
          <a:spcPts val="0"/>
        </a:spcBef>
        <a:spcAft>
          <a:spcPts val="1200"/>
        </a:spcAft>
        <a:buFont typeface="Amazon Ember Display"/>
        <a:buChar char="•"/>
        <a:defRPr lang="en-US" sz="2400" kern="1200" dirty="0">
          <a:solidFill>
            <a:srgbClr val="232F3E"/>
          </a:solidFill>
          <a:latin typeface="Amazon Ember display"/>
        </a:defRPr>
      </a:lvl2pPr>
      <a:lvl3pPr marL="1143000" indent="-228600" algn="l" defTabSz="914400" rtl="0" eaLnBrk="1" latinLnBrk="0" hangingPunct="1">
        <a:lnSpc>
          <a:spcPct val="90000"/>
        </a:lnSpc>
        <a:spcBef>
          <a:spcPts val="0"/>
        </a:spcBef>
        <a:spcAft>
          <a:spcPts val="1200"/>
        </a:spcAft>
        <a:buFont typeface="Amazon Ember Display"/>
        <a:buChar char="•"/>
        <a:defRPr lang="en-US" sz="2000" kern="1200" dirty="0">
          <a:solidFill>
            <a:srgbClr val="232F3E"/>
          </a:solidFill>
          <a:latin typeface="Amazon Ember display"/>
        </a:defRPr>
      </a:lvl3pPr>
      <a:lvl4pPr marL="1600200" indent="-228600" algn="l" defTabSz="914400" rtl="0" eaLnBrk="1" latinLnBrk="0" hangingPunct="1">
        <a:lnSpc>
          <a:spcPct val="90000"/>
        </a:lnSpc>
        <a:spcBef>
          <a:spcPts val="0"/>
        </a:spcBef>
        <a:spcAft>
          <a:spcPts val="1200"/>
        </a:spcAft>
        <a:buFont typeface="Amazon Ember Display"/>
        <a:buChar char="•"/>
        <a:defRPr lang="en-US" sz="1800" kern="1200" dirty="0">
          <a:solidFill>
            <a:srgbClr val="232F3E"/>
          </a:solidFill>
          <a:latin typeface="Amazon Ember display"/>
        </a:defRPr>
      </a:lvl4pPr>
      <a:lvl5pPr marL="2057400" indent="-228600" algn="l" defTabSz="914400" rtl="0" eaLnBrk="1" latinLnBrk="0" hangingPunct="1">
        <a:lnSpc>
          <a:spcPct val="90000"/>
        </a:lnSpc>
        <a:spcBef>
          <a:spcPts val="0"/>
        </a:spcBef>
        <a:spcAft>
          <a:spcPts val="1200"/>
        </a:spcAft>
        <a:buFont typeface="Amazon Ember Display"/>
        <a:buChar char="•"/>
        <a:defRPr lang="en-US" sz="1800" kern="1200" dirty="0">
          <a:solidFill>
            <a:srgbClr val="232F3E"/>
          </a:solidFill>
          <a:latin typeface="Amazon Ember display"/>
        </a:defRPr>
      </a:lvl5pPr>
      <a:lvl6pPr marL="25146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6pPr>
      <a:lvl7pPr marL="29718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7pPr>
      <a:lvl8pPr marL="34290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8pPr>
      <a:lvl9pPr marL="38862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9pPr>
    </p:bodyStyle>
    <p:otherStyle>
      <a:defPPr>
        <a:defRPr lang="en-US"/>
      </a:defPPr>
      <a:lvl1pPr marL="0" algn="l" defTabSz="914400" rtl="0" eaLnBrk="1" latinLnBrk="0" hangingPunct="1">
        <a:defRPr sz="1800" kern="1200">
          <a:solidFill>
            <a:schemeClr val="tx1"/>
          </a:solidFill>
          <a:latin typeface="Amazon Ember display"/>
        </a:defRPr>
      </a:lvl1pPr>
      <a:lvl2pPr marL="457200" algn="l" defTabSz="914400" rtl="0" eaLnBrk="1" latinLnBrk="0" hangingPunct="1">
        <a:defRPr sz="1800" kern="1200">
          <a:solidFill>
            <a:schemeClr val="tx1"/>
          </a:solidFill>
          <a:latin typeface="Amazon Ember display"/>
        </a:defRPr>
      </a:lvl2pPr>
      <a:lvl3pPr marL="914400" algn="l" defTabSz="914400" rtl="0" eaLnBrk="1" latinLnBrk="0" hangingPunct="1">
        <a:defRPr sz="1800" kern="1200">
          <a:solidFill>
            <a:schemeClr val="tx1"/>
          </a:solidFill>
          <a:latin typeface="Amazon Ember display"/>
        </a:defRPr>
      </a:lvl3pPr>
      <a:lvl4pPr marL="1371600" algn="l" defTabSz="914400" rtl="0" eaLnBrk="1" latinLnBrk="0" hangingPunct="1">
        <a:defRPr sz="1800" kern="1200">
          <a:solidFill>
            <a:schemeClr val="tx1"/>
          </a:solidFill>
          <a:latin typeface="Amazon Ember display"/>
        </a:defRPr>
      </a:lvl4pPr>
      <a:lvl5pPr marL="1828800" algn="l" defTabSz="914400" rtl="0" eaLnBrk="1" latinLnBrk="0" hangingPunct="1">
        <a:defRPr sz="1800" kern="1200">
          <a:solidFill>
            <a:schemeClr val="tx1"/>
          </a:solidFill>
          <a:latin typeface="Amazon Ember display"/>
        </a:defRPr>
      </a:lvl5pPr>
      <a:lvl6pPr marL="2286000" algn="l" defTabSz="914400" rtl="0" eaLnBrk="1" latinLnBrk="0" hangingPunct="1">
        <a:defRPr sz="1800" kern="1200">
          <a:solidFill>
            <a:schemeClr val="tx1"/>
          </a:solidFill>
          <a:latin typeface="Amazon Ember display"/>
        </a:defRPr>
      </a:lvl6pPr>
      <a:lvl7pPr marL="2743200" algn="l" defTabSz="914400" rtl="0" eaLnBrk="1" latinLnBrk="0" hangingPunct="1">
        <a:defRPr sz="1800" kern="1200">
          <a:solidFill>
            <a:schemeClr val="tx1"/>
          </a:solidFill>
          <a:latin typeface="Amazon Ember display"/>
        </a:defRPr>
      </a:lvl7pPr>
      <a:lvl8pPr marL="3200400" algn="l" defTabSz="914400" rtl="0" eaLnBrk="1" latinLnBrk="0" hangingPunct="1">
        <a:defRPr sz="1800" kern="1200">
          <a:solidFill>
            <a:schemeClr val="tx1"/>
          </a:solidFill>
          <a:latin typeface="Amazon Ember display"/>
        </a:defRPr>
      </a:lvl8pPr>
      <a:lvl9pPr marL="3657600" algn="l" defTabSz="914400" rtl="0" eaLnBrk="1" latinLnBrk="0" hangingPunct="1">
        <a:defRPr sz="1800" kern="1200">
          <a:solidFill>
            <a:schemeClr val="tx1"/>
          </a:solidFill>
          <a:latin typeface="Amazon Ember display"/>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C341766F-F436-46E9-A30C-DB5888AD0AA7}"/>
              </a:ext>
            </a:extLst>
          </p:cNvPr>
          <p:cNvSpPr>
            <a:spLocks noGrp="1"/>
          </p:cNvSpPr>
          <p:nvPr>
            <p:ph type="title" idx="1"/>
          </p:nvPr>
        </p:nvSpPr>
        <p:spPr/>
        <p:txBody>
          <a:bodyPr/>
          <a:lstStyle/>
          <a:p>
            <a:r>
              <a:rPr lang="en-US" dirty="0"/>
              <a:t>Academy Lab Projects – Showcase</a:t>
            </a:r>
          </a:p>
        </p:txBody>
      </p:sp>
      <p:sp>
        <p:nvSpPr>
          <p:cNvPr id="7" name="Text Placeholder 6">
            <a:extLst>
              <a:ext uri="{FF2B5EF4-FFF2-40B4-BE49-F238E27FC236}">
                <a16:creationId xmlns:a16="http://schemas.microsoft.com/office/drawing/2014/main" id="{2CAF2D29-2980-4EDA-AF88-15884666C42C}"/>
              </a:ext>
            </a:extLst>
          </p:cNvPr>
          <p:cNvSpPr>
            <a:spLocks noGrp="1"/>
          </p:cNvSpPr>
          <p:nvPr>
            <p:ph type="body" idx="2"/>
          </p:nvPr>
        </p:nvSpPr>
        <p:spPr/>
        <p:txBody>
          <a:bodyPr>
            <a:normAutofit lnSpcReduction="10000"/>
          </a:bodyPr>
          <a:lstStyle/>
          <a:p>
            <a:r>
              <a:rPr lang="en-US" dirty="0"/>
              <a:t>&lt;Student Name&gt;</a:t>
            </a:r>
          </a:p>
          <a:p>
            <a:r>
              <a:rPr lang="en-US" dirty="0"/>
              <a:t>&lt;Project Name&gt;</a:t>
            </a:r>
          </a:p>
          <a:p>
            <a:endParaRPr lang="en-US" dirty="0"/>
          </a:p>
          <a:p>
            <a:r>
              <a:rPr lang="en-US" dirty="0"/>
              <a:t>&lt;Date&gt;</a:t>
            </a:r>
          </a:p>
        </p:txBody>
      </p:sp>
    </p:spTree>
    <p:extLst>
      <p:ext uri="{BB962C8B-B14F-4D97-AF65-F5344CB8AC3E}">
        <p14:creationId xmlns:p14="http://schemas.microsoft.com/office/powerpoint/2010/main" val="1293668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54A59E-034D-4036-9DDE-F026296C9AE2}"/>
              </a:ext>
            </a:extLst>
          </p:cNvPr>
          <p:cNvSpPr>
            <a:spLocks noGrp="1"/>
          </p:cNvSpPr>
          <p:nvPr>
            <p:ph type="sldNum" idx="97"/>
          </p:nvPr>
        </p:nvSpPr>
        <p:spPr/>
        <p:txBody>
          <a:bodyPr/>
          <a:lstStyle/>
          <a:p>
            <a:fld id="{4037B1B0-0345-4E15-985A-6BECCDBE474F}" type="slidenum">
              <a:rPr lang="en-US" smtClean="0"/>
              <a:pPr/>
              <a:t>2</a:t>
            </a:fld>
            <a:endParaRPr lang="en-US" dirty="0"/>
          </a:p>
        </p:txBody>
      </p:sp>
      <p:sp>
        <p:nvSpPr>
          <p:cNvPr id="3" name="Title 2">
            <a:extLst>
              <a:ext uri="{FF2B5EF4-FFF2-40B4-BE49-F238E27FC236}">
                <a16:creationId xmlns:a16="http://schemas.microsoft.com/office/drawing/2014/main" id="{3BE02FE7-A6FA-4689-A30C-628FCBC12A88}"/>
              </a:ext>
            </a:extLst>
          </p:cNvPr>
          <p:cNvSpPr>
            <a:spLocks noGrp="1"/>
          </p:cNvSpPr>
          <p:nvPr>
            <p:ph type="title" idx="1"/>
          </p:nvPr>
        </p:nvSpPr>
        <p:spPr/>
        <p:txBody>
          <a:bodyPr/>
          <a:lstStyle/>
          <a:p>
            <a:r>
              <a:rPr lang="en-US" dirty="0"/>
              <a:t>Business scenario overview</a:t>
            </a:r>
          </a:p>
        </p:txBody>
      </p:sp>
      <p:sp>
        <p:nvSpPr>
          <p:cNvPr id="4" name="Content Placeholder 3">
            <a:extLst>
              <a:ext uri="{FF2B5EF4-FFF2-40B4-BE49-F238E27FC236}">
                <a16:creationId xmlns:a16="http://schemas.microsoft.com/office/drawing/2014/main" id="{B13DCEF6-627B-4A3E-BC65-B749116E5CED}"/>
              </a:ext>
            </a:extLst>
          </p:cNvPr>
          <p:cNvSpPr>
            <a:spLocks noGrp="1"/>
          </p:cNvSpPr>
          <p:nvPr>
            <p:ph idx="2"/>
          </p:nvPr>
        </p:nvSpPr>
        <p:spPr/>
        <p:txBody>
          <a:bodyPr/>
          <a:lstStyle/>
          <a:p>
            <a:r>
              <a:rPr lang="en-US" dirty="0"/>
              <a:t>Provide problem or opportunity statement.</a:t>
            </a:r>
          </a:p>
          <a:p>
            <a:r>
              <a:rPr lang="en-US" dirty="0"/>
              <a:t>Describe solution requirements.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85972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54A59E-034D-4036-9DDE-F026296C9AE2}"/>
              </a:ext>
            </a:extLst>
          </p:cNvPr>
          <p:cNvSpPr>
            <a:spLocks noGrp="1"/>
          </p:cNvSpPr>
          <p:nvPr>
            <p:ph type="sldNum" idx="97"/>
          </p:nvPr>
        </p:nvSpPr>
        <p:spPr/>
        <p:txBody>
          <a:bodyPr/>
          <a:lstStyle/>
          <a:p>
            <a:fld id="{4037B1B0-0345-4E15-985A-6BECCDBE474F}" type="slidenum">
              <a:rPr lang="en-US" smtClean="0"/>
              <a:pPr/>
              <a:t>3</a:t>
            </a:fld>
            <a:endParaRPr lang="en-US" dirty="0"/>
          </a:p>
        </p:txBody>
      </p:sp>
      <p:sp>
        <p:nvSpPr>
          <p:cNvPr id="3" name="Title 2">
            <a:extLst>
              <a:ext uri="{FF2B5EF4-FFF2-40B4-BE49-F238E27FC236}">
                <a16:creationId xmlns:a16="http://schemas.microsoft.com/office/drawing/2014/main" id="{3BE02FE7-A6FA-4689-A30C-628FCBC12A88}"/>
              </a:ext>
            </a:extLst>
          </p:cNvPr>
          <p:cNvSpPr>
            <a:spLocks noGrp="1"/>
          </p:cNvSpPr>
          <p:nvPr>
            <p:ph type="title" idx="1"/>
          </p:nvPr>
        </p:nvSpPr>
        <p:spPr/>
        <p:txBody>
          <a:bodyPr/>
          <a:lstStyle/>
          <a:p>
            <a:r>
              <a:rPr lang="en-US" dirty="0"/>
              <a:t>Solution overview</a:t>
            </a:r>
          </a:p>
        </p:txBody>
      </p:sp>
      <p:sp>
        <p:nvSpPr>
          <p:cNvPr id="4" name="Content Placeholder 3">
            <a:extLst>
              <a:ext uri="{FF2B5EF4-FFF2-40B4-BE49-F238E27FC236}">
                <a16:creationId xmlns:a16="http://schemas.microsoft.com/office/drawing/2014/main" id="{B13DCEF6-627B-4A3E-BC65-B749116E5CED}"/>
              </a:ext>
            </a:extLst>
          </p:cNvPr>
          <p:cNvSpPr>
            <a:spLocks noGrp="1"/>
          </p:cNvSpPr>
          <p:nvPr>
            <p:ph idx="2"/>
          </p:nvPr>
        </p:nvSpPr>
        <p:spPr/>
        <p:txBody>
          <a:bodyPr/>
          <a:lstStyle/>
          <a:p>
            <a:r>
              <a:rPr lang="en-US" dirty="0"/>
              <a:t>Provide a high-level description.</a:t>
            </a:r>
          </a:p>
          <a:p>
            <a:r>
              <a:rPr lang="en-US" dirty="0"/>
              <a:t>Explain design considerations.</a:t>
            </a:r>
          </a:p>
          <a:p>
            <a:r>
              <a:rPr lang="en-US" dirty="0"/>
              <a:t>Explain use cases.</a:t>
            </a:r>
          </a:p>
        </p:txBody>
      </p:sp>
    </p:spTree>
    <p:extLst>
      <p:ext uri="{BB962C8B-B14F-4D97-AF65-F5344CB8AC3E}">
        <p14:creationId xmlns:p14="http://schemas.microsoft.com/office/powerpoint/2010/main" val="692930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54A59E-034D-4036-9DDE-F026296C9AE2}"/>
              </a:ext>
            </a:extLst>
          </p:cNvPr>
          <p:cNvSpPr>
            <a:spLocks noGrp="1"/>
          </p:cNvSpPr>
          <p:nvPr>
            <p:ph type="sldNum" idx="97"/>
          </p:nvPr>
        </p:nvSpPr>
        <p:spPr/>
        <p:txBody>
          <a:bodyPr/>
          <a:lstStyle/>
          <a:p>
            <a:fld id="{4037B1B0-0345-4E15-985A-6BECCDBE474F}" type="slidenum">
              <a:rPr lang="en-US" smtClean="0"/>
              <a:pPr/>
              <a:t>4</a:t>
            </a:fld>
            <a:endParaRPr lang="en-US" dirty="0"/>
          </a:p>
        </p:txBody>
      </p:sp>
      <p:sp>
        <p:nvSpPr>
          <p:cNvPr id="3" name="Title 2">
            <a:extLst>
              <a:ext uri="{FF2B5EF4-FFF2-40B4-BE49-F238E27FC236}">
                <a16:creationId xmlns:a16="http://schemas.microsoft.com/office/drawing/2014/main" id="{3BE02FE7-A6FA-4689-A30C-628FCBC12A88}"/>
              </a:ext>
            </a:extLst>
          </p:cNvPr>
          <p:cNvSpPr>
            <a:spLocks noGrp="1"/>
          </p:cNvSpPr>
          <p:nvPr>
            <p:ph type="title" idx="1"/>
          </p:nvPr>
        </p:nvSpPr>
        <p:spPr/>
        <p:txBody>
          <a:bodyPr/>
          <a:lstStyle/>
          <a:p>
            <a:r>
              <a:rPr lang="en-US" dirty="0"/>
              <a:t>Architecture diagram of the solution</a:t>
            </a:r>
          </a:p>
        </p:txBody>
      </p:sp>
      <p:sp>
        <p:nvSpPr>
          <p:cNvPr id="5" name="TextBox 4">
            <a:extLst>
              <a:ext uri="{FF2B5EF4-FFF2-40B4-BE49-F238E27FC236}">
                <a16:creationId xmlns:a16="http://schemas.microsoft.com/office/drawing/2014/main" id="{CF7722A6-C362-4C48-8475-7EA414A57BF8}"/>
              </a:ext>
            </a:extLst>
          </p:cNvPr>
          <p:cNvSpPr txBox="1"/>
          <p:nvPr/>
        </p:nvSpPr>
        <p:spPr>
          <a:xfrm>
            <a:off x="2214970" y="3244334"/>
            <a:ext cx="7762061" cy="369332"/>
          </a:xfrm>
          <a:prstGeom prst="rect">
            <a:avLst/>
          </a:prstGeom>
          <a:noFill/>
        </p:spPr>
        <p:txBody>
          <a:bodyPr wrap="none" rtlCol="0">
            <a:spAutoFit/>
          </a:bodyPr>
          <a:lstStyle/>
          <a:p>
            <a:pPr algn="ctr"/>
            <a:r>
              <a:rPr lang="en-US" dirty="0"/>
              <a:t>&lt;Put your diagram here. Refer to the slide notes for more information.&gt;</a:t>
            </a:r>
          </a:p>
        </p:txBody>
      </p:sp>
    </p:spTree>
    <p:extLst>
      <p:ext uri="{BB962C8B-B14F-4D97-AF65-F5344CB8AC3E}">
        <p14:creationId xmlns:p14="http://schemas.microsoft.com/office/powerpoint/2010/main" val="3036046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54A59E-034D-4036-9DDE-F026296C9AE2}"/>
              </a:ext>
            </a:extLst>
          </p:cNvPr>
          <p:cNvSpPr>
            <a:spLocks noGrp="1"/>
          </p:cNvSpPr>
          <p:nvPr>
            <p:ph type="sldNum" idx="97"/>
          </p:nvPr>
        </p:nvSpPr>
        <p:spPr/>
        <p:txBody>
          <a:bodyPr/>
          <a:lstStyle/>
          <a:p>
            <a:fld id="{4037B1B0-0345-4E15-985A-6BECCDBE474F}" type="slidenum">
              <a:rPr lang="en-US" smtClean="0"/>
              <a:pPr/>
              <a:t>5</a:t>
            </a:fld>
            <a:endParaRPr lang="en-US" dirty="0"/>
          </a:p>
        </p:txBody>
      </p:sp>
      <p:sp>
        <p:nvSpPr>
          <p:cNvPr id="3" name="Title 2">
            <a:extLst>
              <a:ext uri="{FF2B5EF4-FFF2-40B4-BE49-F238E27FC236}">
                <a16:creationId xmlns:a16="http://schemas.microsoft.com/office/drawing/2014/main" id="{3BE02FE7-A6FA-4689-A30C-628FCBC12A88}"/>
              </a:ext>
            </a:extLst>
          </p:cNvPr>
          <p:cNvSpPr>
            <a:spLocks noGrp="1"/>
          </p:cNvSpPr>
          <p:nvPr>
            <p:ph type="title" idx="1"/>
          </p:nvPr>
        </p:nvSpPr>
        <p:spPr/>
        <p:txBody>
          <a:bodyPr/>
          <a:lstStyle/>
          <a:p>
            <a:r>
              <a:rPr lang="en-US" dirty="0"/>
              <a:t>Architecture diagram of the solution: Example</a:t>
            </a:r>
          </a:p>
        </p:txBody>
      </p:sp>
      <p:pic>
        <p:nvPicPr>
          <p:cNvPr id="7" name="Picture 6" descr="An example of service arch diagram showing Git to S3 Webhooks.">
            <a:extLst>
              <a:ext uri="{FF2B5EF4-FFF2-40B4-BE49-F238E27FC236}">
                <a16:creationId xmlns:a16="http://schemas.microsoft.com/office/drawing/2014/main" id="{B085F297-54E6-42CF-89E3-3B55C3F8B0F0}"/>
              </a:ext>
            </a:extLst>
          </p:cNvPr>
          <p:cNvPicPr>
            <a:picLocks noChangeAspect="1"/>
          </p:cNvPicPr>
          <p:nvPr/>
        </p:nvPicPr>
        <p:blipFill>
          <a:blip r:embed="rId3"/>
          <a:stretch>
            <a:fillRect/>
          </a:stretch>
        </p:blipFill>
        <p:spPr>
          <a:xfrm>
            <a:off x="413545" y="1047417"/>
            <a:ext cx="11364911" cy="4763165"/>
          </a:xfrm>
          <a:prstGeom prst="rect">
            <a:avLst/>
          </a:prstGeom>
        </p:spPr>
      </p:pic>
    </p:spTree>
    <p:extLst>
      <p:ext uri="{BB962C8B-B14F-4D97-AF65-F5344CB8AC3E}">
        <p14:creationId xmlns:p14="http://schemas.microsoft.com/office/powerpoint/2010/main" val="1133023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090984-7B18-4AB9-8A29-7EAACAB93DB7}"/>
              </a:ext>
            </a:extLst>
          </p:cNvPr>
          <p:cNvSpPr>
            <a:spLocks noGrp="1"/>
          </p:cNvSpPr>
          <p:nvPr>
            <p:ph type="sldNum" idx="97"/>
          </p:nvPr>
        </p:nvSpPr>
        <p:spPr/>
        <p:txBody>
          <a:bodyPr/>
          <a:lstStyle/>
          <a:p>
            <a:fld id="{930176A1-BCF0-4712-97A6-6B495F55390B}" type="slidenum">
              <a:rPr lang="en-US" smtClean="0"/>
              <a:pPr/>
              <a:t>6</a:t>
            </a:fld>
            <a:endParaRPr lang="en-US" dirty="0"/>
          </a:p>
        </p:txBody>
      </p:sp>
      <p:sp>
        <p:nvSpPr>
          <p:cNvPr id="3" name="Title 2">
            <a:extLst>
              <a:ext uri="{FF2B5EF4-FFF2-40B4-BE49-F238E27FC236}">
                <a16:creationId xmlns:a16="http://schemas.microsoft.com/office/drawing/2014/main" id="{80692762-2E68-41FA-805E-632DBC4A8A06}"/>
              </a:ext>
            </a:extLst>
          </p:cNvPr>
          <p:cNvSpPr>
            <a:spLocks noGrp="1"/>
          </p:cNvSpPr>
          <p:nvPr>
            <p:ph type="title" idx="1"/>
          </p:nvPr>
        </p:nvSpPr>
        <p:spPr/>
        <p:txBody>
          <a:bodyPr/>
          <a:lstStyle/>
          <a:p>
            <a:r>
              <a:rPr lang="en-US" dirty="0"/>
              <a:t>Demo</a:t>
            </a:r>
          </a:p>
        </p:txBody>
      </p:sp>
      <p:sp>
        <p:nvSpPr>
          <p:cNvPr id="4" name="Text Placeholder 3">
            <a:extLst>
              <a:ext uri="{FF2B5EF4-FFF2-40B4-BE49-F238E27FC236}">
                <a16:creationId xmlns:a16="http://schemas.microsoft.com/office/drawing/2014/main" id="{CAD25515-29E4-4B4A-A230-72A825FE8BEA}"/>
              </a:ext>
            </a:extLst>
          </p:cNvPr>
          <p:cNvSpPr>
            <a:spLocks noGrp="1"/>
          </p:cNvSpPr>
          <p:nvPr>
            <p:ph type="body" idx="3"/>
          </p:nvPr>
        </p:nvSpPr>
        <p:spPr/>
        <p:txBody>
          <a:bodyPr/>
          <a:lstStyle/>
          <a:p>
            <a:r>
              <a:rPr lang="en-US" dirty="0"/>
              <a:t>Include the link to the demo materials.</a:t>
            </a:r>
          </a:p>
        </p:txBody>
      </p:sp>
      <p:pic>
        <p:nvPicPr>
          <p:cNvPr id="6" name="Content Placeholder 3">
            <a:extLst>
              <a:ext uri="{FF2B5EF4-FFF2-40B4-BE49-F238E27FC236}">
                <a16:creationId xmlns:a16="http://schemas.microsoft.com/office/drawing/2014/main" id="{631E6006-A2F5-4FBC-89E1-21AA08E18BE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529" y="3338320"/>
            <a:ext cx="2777117" cy="1851411"/>
          </a:xfrm>
          <a:prstGeom prst="rect">
            <a:avLst/>
          </a:prstGeom>
        </p:spPr>
      </p:pic>
    </p:spTree>
    <p:extLst>
      <p:ext uri="{BB962C8B-B14F-4D97-AF65-F5344CB8AC3E}">
        <p14:creationId xmlns:p14="http://schemas.microsoft.com/office/powerpoint/2010/main" val="3660179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54A59E-034D-4036-9DDE-F026296C9AE2}"/>
              </a:ext>
            </a:extLst>
          </p:cNvPr>
          <p:cNvSpPr>
            <a:spLocks noGrp="1"/>
          </p:cNvSpPr>
          <p:nvPr>
            <p:ph type="sldNum" idx="97"/>
          </p:nvPr>
        </p:nvSpPr>
        <p:spPr/>
        <p:txBody>
          <a:bodyPr/>
          <a:lstStyle/>
          <a:p>
            <a:fld id="{4037B1B0-0345-4E15-985A-6BECCDBE474F}" type="slidenum">
              <a:rPr lang="en-US" smtClean="0"/>
              <a:pPr/>
              <a:t>7</a:t>
            </a:fld>
            <a:endParaRPr lang="en-US" dirty="0"/>
          </a:p>
        </p:txBody>
      </p:sp>
      <p:sp>
        <p:nvSpPr>
          <p:cNvPr id="3" name="Title 2">
            <a:extLst>
              <a:ext uri="{FF2B5EF4-FFF2-40B4-BE49-F238E27FC236}">
                <a16:creationId xmlns:a16="http://schemas.microsoft.com/office/drawing/2014/main" id="{3BE02FE7-A6FA-4689-A30C-628FCBC12A88}"/>
              </a:ext>
            </a:extLst>
          </p:cNvPr>
          <p:cNvSpPr>
            <a:spLocks noGrp="1"/>
          </p:cNvSpPr>
          <p:nvPr>
            <p:ph type="title" idx="1"/>
          </p:nvPr>
        </p:nvSpPr>
        <p:spPr/>
        <p:txBody>
          <a:bodyPr/>
          <a:lstStyle/>
          <a:p>
            <a:r>
              <a:rPr lang="en-US" dirty="0"/>
              <a:t>Lessons learned</a:t>
            </a:r>
          </a:p>
        </p:txBody>
      </p:sp>
      <p:sp>
        <p:nvSpPr>
          <p:cNvPr id="6" name="Content Placeholder 5">
            <a:extLst>
              <a:ext uri="{FF2B5EF4-FFF2-40B4-BE49-F238E27FC236}">
                <a16:creationId xmlns:a16="http://schemas.microsoft.com/office/drawing/2014/main" id="{AE088CC3-5601-4655-8790-CCAF4B53D173}"/>
              </a:ext>
            </a:extLst>
          </p:cNvPr>
          <p:cNvSpPr>
            <a:spLocks noGrp="1"/>
          </p:cNvSpPr>
          <p:nvPr>
            <p:ph idx="2"/>
          </p:nvPr>
        </p:nvSpPr>
        <p:spPr/>
        <p:txBody>
          <a:bodyPr/>
          <a:lstStyle/>
          <a:p>
            <a:r>
              <a:rPr lang="en-US" dirty="0"/>
              <a:t>Describe any challenges that you overcame.</a:t>
            </a:r>
          </a:p>
          <a:p>
            <a:r>
              <a:rPr lang="en-US" dirty="0"/>
              <a:t>List resources that you found helpful.</a:t>
            </a:r>
          </a:p>
          <a:p>
            <a:r>
              <a:rPr lang="en-US" dirty="0"/>
              <a:t>Describe any new skills that you used.</a:t>
            </a:r>
          </a:p>
          <a:p>
            <a:r>
              <a:rPr lang="en-US" dirty="0"/>
              <a:t>Explain next steps.</a:t>
            </a:r>
          </a:p>
        </p:txBody>
      </p:sp>
    </p:spTree>
    <p:extLst>
      <p:ext uri="{BB962C8B-B14F-4D97-AF65-F5344CB8AC3E}">
        <p14:creationId xmlns:p14="http://schemas.microsoft.com/office/powerpoint/2010/main" val="1580840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DE125D-EF16-4D55-911F-84B4B633C221}"/>
              </a:ext>
            </a:extLst>
          </p:cNvPr>
          <p:cNvSpPr>
            <a:spLocks noGrp="1"/>
          </p:cNvSpPr>
          <p:nvPr>
            <p:ph type="title" idx="1"/>
          </p:nvPr>
        </p:nvSpPr>
        <p:spPr/>
        <p:txBody>
          <a:bodyPr/>
          <a:lstStyle/>
          <a:p>
            <a:r>
              <a:rPr lang="en-US" dirty="0"/>
              <a:t>Thank you</a:t>
            </a:r>
          </a:p>
        </p:txBody>
      </p:sp>
    </p:spTree>
    <p:extLst>
      <p:ext uri="{BB962C8B-B14F-4D97-AF65-F5344CB8AC3E}">
        <p14:creationId xmlns:p14="http://schemas.microsoft.com/office/powerpoint/2010/main" val="12254535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neBrand EVO (2022-Q4) ColorSet 3">
  <a:themeElements>
    <a:clrScheme name="OneBrand Evo Set 3">
      <a:dk1>
        <a:sysClr val="windowText" lastClr="000000"/>
      </a:dk1>
      <a:lt1>
        <a:sysClr val="window" lastClr="FFFFFF"/>
      </a:lt1>
      <a:dk2>
        <a:srgbClr val="232F3E"/>
      </a:dk2>
      <a:lt2>
        <a:srgbClr val="F1F3F3"/>
      </a:lt2>
      <a:accent1>
        <a:srgbClr val="005276"/>
      </a:accent1>
      <a:accent2>
        <a:srgbClr val="007FAA"/>
      </a:accent2>
      <a:accent3>
        <a:srgbClr val="9FFCEA"/>
      </a:accent3>
      <a:accent4>
        <a:srgbClr val="38EF7D"/>
      </a:accent4>
      <a:accent5>
        <a:srgbClr val="19594E"/>
      </a:accent5>
      <a:accent6>
        <a:srgbClr val="197956"/>
      </a:accent6>
      <a:hlink>
        <a:srgbClr val="197956"/>
      </a:hlink>
      <a:folHlink>
        <a:srgbClr val="197956"/>
      </a:folHlink>
    </a:clrScheme>
    <a:fontScheme name="AWS One Brand Evo">
      <a:majorFont>
        <a:latin typeface="Amazon Ember Display Heavy"/>
        <a:ea typeface=""/>
        <a:cs typeface=""/>
      </a:majorFont>
      <a:minorFont>
        <a:latin typeface="Amazon Ember Display"/>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Elite">
      <a:srgbClr val="1A2F4C"/>
    </a:custClr>
    <a:custClr name="Anchor">
      <a:srgbClr val="003181"/>
    </a:custClr>
    <a:custClr name="Sea Blue">
      <a:srgbClr val="005276"/>
    </a:custClr>
    <a:custClr name="Sky">
      <a:srgbClr val="2074D5"/>
    </a:custClr>
    <a:custClr name="Aqua">
      <a:srgbClr val="007FAA"/>
    </a:custClr>
    <a:custClr name="Cyan">
      <a:srgbClr val="7CE8F4"/>
    </a:custClr>
    <a:custClr name="blank">
      <a:srgbClr val="FFFFFF"/>
    </a:custClr>
    <a:custClr name="blank">
      <a:srgbClr val="FFFFFF"/>
    </a:custClr>
    <a:custClr name="blank">
      <a:srgbClr val="FFFFFF"/>
    </a:custClr>
    <a:custClr name="blank">
      <a:srgbClr val="FFFFFF"/>
    </a:custClr>
    <a:custClr name="Galaxy">
      <a:srgbClr val="330066"/>
    </a:custClr>
    <a:custClr name="Dark Grape">
      <a:srgbClr val="563377"/>
    </a:custClr>
    <a:custClr name="Violet">
      <a:srgbClr val="7C5AED"/>
    </a:custClr>
    <a:custClr name="Bright Lilac">
      <a:srgbClr val="CC83EA"/>
    </a:custClr>
    <a:custClr name="Wine">
      <a:srgbClr val="8F1761"/>
    </a:custClr>
    <a:custClr name="Bloodthorn">
      <a:srgbClr val="B5335C"/>
    </a:custClr>
    <a:custClr name="Cosmos">
      <a:srgbClr val="DF2A5D"/>
    </a:custClr>
    <a:custClr name="Magenta">
      <a:srgbClr val="F46EBB"/>
    </a:custClr>
    <a:custClr name="blank">
      <a:srgbClr val="FFFFFF"/>
    </a:custClr>
    <a:custClr name="blank">
      <a:srgbClr val="FFFFFF"/>
    </a:custClr>
    <a:custClr name="Umber">
      <a:srgbClr val="BE4E2E"/>
    </a:custClr>
    <a:custClr name="Smile">
      <a:srgbClr val="FF9900"/>
    </a:custClr>
    <a:custClr name="Peach">
      <a:srgbClr val="FFAD97"/>
    </a:custClr>
    <a:custClr name="Rind">
      <a:srgbClr val="FBD8B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Evergreen">
      <a:srgbClr val="19594E"/>
    </a:custClr>
    <a:custClr name="Salem">
      <a:srgbClr val="197956"/>
    </a:custClr>
    <a:custClr name="Aloha">
      <a:srgbClr val="1DB893"/>
    </a:custClr>
    <a:custClr name="Mist">
      <a:srgbClr val="9FFCEA"/>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Dark Squid Ink">
      <a:srgbClr val="161E2D"/>
    </a:custClr>
    <a:custClr name="Squid Ink">
      <a:srgbClr val="232F3E"/>
    </a:custClr>
    <a:custClr name="Stone">
      <a:srgbClr val="D4DADA"/>
    </a:custClr>
    <a:custClr name="Paper">
      <a:srgbClr val="F1F3F3"/>
    </a:custClr>
    <a:custClr name="White">
      <a:srgbClr val="FFFFFF"/>
    </a:custClr>
  </a:custClrLst>
  <a:extLst>
    <a:ext uri="{05A4C25C-085E-4340-85A3-A5531E510DB2}">
      <thm15:themeFamily xmlns:thm15="http://schemas.microsoft.com/office/thememl/2012/main" name="TC Official Evolved ColorSet 4 (2022-Q4).potx" id="{CECD8FAD-F029-48AF-B3C8-C6C68F5F2640}" vid="{A1F5EB9E-5EAA-4239-ADDD-DA0BB31B89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 Official Evolved ColorSet 3 (2022-Q4)</Template>
  <TotalTime>10502</TotalTime>
  <Words>1051</Words>
  <Application>Microsoft Office PowerPoint</Application>
  <PresentationFormat>Widescreen</PresentationFormat>
  <Paragraphs>81</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Amazon Ember display</vt:lpstr>
      <vt:lpstr>Amazon Ember display</vt:lpstr>
      <vt:lpstr>Amazon Ember Display Heavy</vt:lpstr>
      <vt:lpstr>Arial</vt:lpstr>
      <vt:lpstr>Calibri</vt:lpstr>
      <vt:lpstr>Lucida Console</vt:lpstr>
      <vt:lpstr>OneBrand EVO (2022-Q4) ColorSet 3</vt:lpstr>
      <vt:lpstr>Academy Lab Projects – Showcase</vt:lpstr>
      <vt:lpstr>Business scenario overview</vt:lpstr>
      <vt:lpstr>Solution overview</vt:lpstr>
      <vt:lpstr>Architecture diagram of the solution</vt:lpstr>
      <vt:lpstr>Architecture diagram of the solution: Example</vt:lpstr>
      <vt:lpstr>Demo</vt:lpstr>
      <vt:lpstr>Lessons learned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Set 4</dc:title>
  <dc:creator>Stading, Katrina</dc:creator>
  <cp:lastModifiedBy>Wang, Carrie</cp:lastModifiedBy>
  <cp:revision>234</cp:revision>
  <dcterms:created xsi:type="dcterms:W3CDTF">2022-11-09T17:00:30Z</dcterms:created>
  <dcterms:modified xsi:type="dcterms:W3CDTF">2023-01-06T13:31:32Z</dcterms:modified>
</cp:coreProperties>
</file>